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323" r:id="rId3"/>
    <p:sldId id="318" r:id="rId4"/>
    <p:sldId id="32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3404" autoAdjust="0"/>
  </p:normalViewPr>
  <p:slideViewPr>
    <p:cSldViewPr>
      <p:cViewPr>
        <p:scale>
          <a:sx n="75" d="100"/>
          <a:sy n="75" d="100"/>
        </p:scale>
        <p:origin x="1740" y="33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41F8B-0922-7BCB-6537-F1FDB0D75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61A5001-ADC8-52DF-704D-BE06113935FE}"/>
              </a:ext>
            </a:extLst>
          </p:cNvPr>
          <p:cNvSpPr/>
          <p:nvPr/>
        </p:nvSpPr>
        <p:spPr>
          <a:xfrm>
            <a:off x="296562" y="362870"/>
            <a:ext cx="6264876" cy="9180258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5E0E675-DA27-79A6-39D4-5A01E3EEC761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C84FC03-75F5-7E39-530E-79FAC2F6DEB4}"/>
              </a:ext>
            </a:extLst>
          </p:cNvPr>
          <p:cNvSpPr txBox="1"/>
          <p:nvPr/>
        </p:nvSpPr>
        <p:spPr>
          <a:xfrm rot="5400000">
            <a:off x="741448" y="4182937"/>
            <a:ext cx="8138157" cy="15401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ゴミ・たばこの吸い殻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6C295FE-F61E-A7C0-4772-BBE4235E4075}"/>
              </a:ext>
            </a:extLst>
          </p:cNvPr>
          <p:cNvSpPr txBox="1"/>
          <p:nvPr/>
        </p:nvSpPr>
        <p:spPr>
          <a:xfrm rot="5400000">
            <a:off x="-1621868" y="3708347"/>
            <a:ext cx="8138157" cy="248931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ポイ捨て禁止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696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BD9DC-FCD4-ADFC-8C32-99136371F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06E5504-C1D2-440D-883F-5A336850831C}"/>
              </a:ext>
            </a:extLst>
          </p:cNvPr>
          <p:cNvSpPr/>
          <p:nvPr/>
        </p:nvSpPr>
        <p:spPr>
          <a:xfrm>
            <a:off x="296562" y="362870"/>
            <a:ext cx="6264876" cy="9180258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40495F1-5DAB-543E-61FF-6677B98635FE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8EABB6F-A641-4827-E626-2C63B20CEB61}"/>
              </a:ext>
            </a:extLst>
          </p:cNvPr>
          <p:cNvSpPr txBox="1"/>
          <p:nvPr/>
        </p:nvSpPr>
        <p:spPr>
          <a:xfrm rot="5400000">
            <a:off x="1332998" y="4398952"/>
            <a:ext cx="8138157" cy="11081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ゴミ・たばこの吸い殻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6C077D0-58C9-21EC-1DA8-AD85B90C067D}"/>
              </a:ext>
            </a:extLst>
          </p:cNvPr>
          <p:cNvSpPr txBox="1"/>
          <p:nvPr/>
        </p:nvSpPr>
        <p:spPr>
          <a:xfrm rot="5400000">
            <a:off x="-716279" y="3802871"/>
            <a:ext cx="8138157" cy="23002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ポイ捨て禁止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96C278-1921-B72D-0EC2-22688FEE13C1}"/>
              </a:ext>
            </a:extLst>
          </p:cNvPr>
          <p:cNvSpPr txBox="1"/>
          <p:nvPr/>
        </p:nvSpPr>
        <p:spPr>
          <a:xfrm rot="5400000">
            <a:off x="-2697632" y="4483428"/>
            <a:ext cx="8138157" cy="9391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この周辺でゴミ・たばこの吸い殻のポイ捨てが多発しています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ゴミ・たばこの吸い殻は家に持ち帰って捨ててください！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087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F1BF365-DBB6-859C-B746-AA3C5AEE34A9}"/>
              </a:ext>
            </a:extLst>
          </p:cNvPr>
          <p:cNvSpPr/>
          <p:nvPr/>
        </p:nvSpPr>
        <p:spPr>
          <a:xfrm>
            <a:off x="111211" y="129480"/>
            <a:ext cx="6635578" cy="32483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F3E8F27-40C4-A48E-B687-6C4D5EBDE033}"/>
              </a:ext>
            </a:extLst>
          </p:cNvPr>
          <p:cNvGrpSpPr/>
          <p:nvPr/>
        </p:nvGrpSpPr>
        <p:grpSpPr>
          <a:xfrm>
            <a:off x="1972977" y="272480"/>
            <a:ext cx="2912046" cy="2912046"/>
            <a:chOff x="3289620" y="3827866"/>
            <a:chExt cx="2412166" cy="24121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19A9958-EF35-E8A3-4CB7-B4C12039EA17}"/>
                </a:ext>
              </a:extLst>
            </p:cNvPr>
            <p:cNvGrpSpPr/>
            <p:nvPr/>
          </p:nvGrpSpPr>
          <p:grpSpPr>
            <a:xfrm>
              <a:off x="3289620" y="3827866"/>
              <a:ext cx="2412166" cy="2412166"/>
              <a:chOff x="1191807" y="3973274"/>
              <a:chExt cx="2412166" cy="241216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0BFEF74A-DF57-7473-5DAD-5C2F4E7C906D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221CCE89-4A9B-B603-7BDC-0FFDCA7BB04F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D0BC9EF1-86B7-151A-3E6A-765A83B96382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EB9DEFCA-AF25-D92C-D0C4-DA6D2AB408F8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51A5E82-B7E3-61A9-C33C-4B844D9CAB3C}"/>
                </a:ext>
              </a:extLst>
            </p:cNvPr>
            <p:cNvSpPr/>
            <p:nvPr/>
          </p:nvSpPr>
          <p:spPr bwMode="auto">
            <a:xfrm>
              <a:off x="3359260" y="3897506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7187CF1-E719-36A9-9DB2-C2463C565E19}"/>
                </a:ext>
              </a:extLst>
            </p:cNvPr>
            <p:cNvSpPr/>
            <p:nvPr/>
          </p:nvSpPr>
          <p:spPr bwMode="auto">
            <a:xfrm>
              <a:off x="3447481" y="5125781"/>
              <a:ext cx="658451" cy="671570"/>
            </a:xfrm>
            <a:custGeom>
              <a:avLst/>
              <a:gdLst>
                <a:gd name="connsiteX0" fmla="*/ 645749 w 1350960"/>
                <a:gd name="connsiteY0" fmla="*/ 0 h 1377878"/>
                <a:gd name="connsiteX1" fmla="*/ 673589 w 1350960"/>
                <a:gd name="connsiteY1" fmla="*/ 10469 h 1377878"/>
                <a:gd name="connsiteX2" fmla="*/ 673738 w 1350960"/>
                <a:gd name="connsiteY2" fmla="*/ 10386 h 1377878"/>
                <a:gd name="connsiteX3" fmla="*/ 674515 w 1350960"/>
                <a:gd name="connsiteY3" fmla="*/ 10817 h 1377878"/>
                <a:gd name="connsiteX4" fmla="*/ 859259 w 1350960"/>
                <a:gd name="connsiteY4" fmla="*/ 80280 h 1377878"/>
                <a:gd name="connsiteX5" fmla="*/ 863293 w 1350960"/>
                <a:gd name="connsiteY5" fmla="*/ 115460 h 1377878"/>
                <a:gd name="connsiteX6" fmla="*/ 865612 w 1350960"/>
                <a:gd name="connsiteY6" fmla="*/ 116746 h 1377878"/>
                <a:gd name="connsiteX7" fmla="*/ 1086577 w 1350960"/>
                <a:gd name="connsiteY7" fmla="*/ 137958 h 1377878"/>
                <a:gd name="connsiteX8" fmla="*/ 1142574 w 1350960"/>
                <a:gd name="connsiteY8" fmla="*/ 258915 h 1377878"/>
                <a:gd name="connsiteX9" fmla="*/ 1256081 w 1350960"/>
                <a:gd name="connsiteY9" fmla="*/ 324449 h 1377878"/>
                <a:gd name="connsiteX10" fmla="*/ 1252506 w 1350960"/>
                <a:gd name="connsiteY10" fmla="*/ 396182 h 1377878"/>
                <a:gd name="connsiteX11" fmla="*/ 1341723 w 1350960"/>
                <a:gd name="connsiteY11" fmla="*/ 471951 h 1377878"/>
                <a:gd name="connsiteX12" fmla="*/ 1340510 w 1350960"/>
                <a:gd name="connsiteY12" fmla="*/ 477271 h 1377878"/>
                <a:gd name="connsiteX13" fmla="*/ 1350960 w 1350960"/>
                <a:gd name="connsiteY13" fmla="*/ 475021 h 1377878"/>
                <a:gd name="connsiteX14" fmla="*/ 1295489 w 1350960"/>
                <a:gd name="connsiteY14" fmla="*/ 682045 h 1377878"/>
                <a:gd name="connsiteX15" fmla="*/ 1298322 w 1350960"/>
                <a:gd name="connsiteY15" fmla="*/ 694469 h 1377878"/>
                <a:gd name="connsiteX16" fmla="*/ 1334925 w 1350960"/>
                <a:gd name="connsiteY16" fmla="*/ 676139 h 1377878"/>
                <a:gd name="connsiteX17" fmla="*/ 1334925 w 1350960"/>
                <a:gd name="connsiteY17" fmla="*/ 854982 h 1377878"/>
                <a:gd name="connsiteX18" fmla="*/ 1341723 w 1350960"/>
                <a:gd name="connsiteY18" fmla="*/ 884792 h 1377878"/>
                <a:gd name="connsiteX19" fmla="*/ 1334925 w 1350960"/>
                <a:gd name="connsiteY19" fmla="*/ 890565 h 1377878"/>
                <a:gd name="connsiteX20" fmla="*/ 1334925 w 1350960"/>
                <a:gd name="connsiteY20" fmla="*/ 904243 h 1377878"/>
                <a:gd name="connsiteX21" fmla="*/ 1295678 w 1350960"/>
                <a:gd name="connsiteY21" fmla="*/ 923897 h 1377878"/>
                <a:gd name="connsiteX22" fmla="*/ 1176788 w 1350960"/>
                <a:gd name="connsiteY22" fmla="*/ 1024867 h 1377878"/>
                <a:gd name="connsiteX23" fmla="*/ 1185469 w 1350960"/>
                <a:gd name="connsiteY23" fmla="*/ 1025266 h 1377878"/>
                <a:gd name="connsiteX24" fmla="*/ 1160105 w 1350960"/>
                <a:gd name="connsiteY24" fmla="*/ 1069197 h 1377878"/>
                <a:gd name="connsiteX25" fmla="*/ 1160105 w 1350960"/>
                <a:gd name="connsiteY25" fmla="*/ 1178961 h 1377878"/>
                <a:gd name="connsiteX26" fmla="*/ 936070 w 1350960"/>
                <a:gd name="connsiteY26" fmla="*/ 1240219 h 1377878"/>
                <a:gd name="connsiteX27" fmla="*/ 921170 w 1350960"/>
                <a:gd name="connsiteY27" fmla="*/ 1234664 h 1377878"/>
                <a:gd name="connsiteX28" fmla="*/ 865612 w 1350960"/>
                <a:gd name="connsiteY28" fmla="*/ 1239997 h 1377878"/>
                <a:gd name="connsiteX29" fmla="*/ 673738 w 1350960"/>
                <a:gd name="connsiteY29" fmla="*/ 1346357 h 1377878"/>
                <a:gd name="connsiteX30" fmla="*/ 650107 w 1350960"/>
                <a:gd name="connsiteY30" fmla="*/ 1333258 h 1377878"/>
                <a:gd name="connsiteX31" fmla="*/ 647884 w 1350960"/>
                <a:gd name="connsiteY31" fmla="*/ 1377878 h 1377878"/>
                <a:gd name="connsiteX32" fmla="*/ 450340 w 1350960"/>
                <a:gd name="connsiteY32" fmla="*/ 1263826 h 1377878"/>
                <a:gd name="connsiteX33" fmla="*/ 451672 w 1350960"/>
                <a:gd name="connsiteY33" fmla="*/ 1237099 h 1377878"/>
                <a:gd name="connsiteX34" fmla="*/ 260898 w 1350960"/>
                <a:gd name="connsiteY34" fmla="*/ 1218785 h 1377878"/>
                <a:gd name="connsiteX35" fmla="*/ 225053 w 1350960"/>
                <a:gd name="connsiteY35" fmla="*/ 1141357 h 1377878"/>
                <a:gd name="connsiteX36" fmla="*/ 217646 w 1350960"/>
                <a:gd name="connsiteY36" fmla="*/ 1138572 h 1377878"/>
                <a:gd name="connsiteX37" fmla="*/ 216659 w 1350960"/>
                <a:gd name="connsiteY37" fmla="*/ 1129962 h 1377878"/>
                <a:gd name="connsiteX38" fmla="*/ 95573 w 1350960"/>
                <a:gd name="connsiteY38" fmla="*/ 1008876 h 1377878"/>
                <a:gd name="connsiteX39" fmla="*/ 107535 w 1350960"/>
                <a:gd name="connsiteY39" fmla="*/ 971233 h 1377878"/>
                <a:gd name="connsiteX40" fmla="*/ 5752 w 1350960"/>
                <a:gd name="connsiteY40" fmla="*/ 884792 h 1377878"/>
                <a:gd name="connsiteX41" fmla="*/ 20125 w 1350960"/>
                <a:gd name="connsiteY41" fmla="*/ 821763 h 1377878"/>
                <a:gd name="connsiteX42" fmla="*/ 0 w 1350960"/>
                <a:gd name="connsiteY42" fmla="*/ 597558 h 1377878"/>
                <a:gd name="connsiteX43" fmla="*/ 30065 w 1350960"/>
                <a:gd name="connsiteY43" fmla="*/ 578569 h 1377878"/>
                <a:gd name="connsiteX44" fmla="*/ 5752 w 1350960"/>
                <a:gd name="connsiteY44" fmla="*/ 471951 h 1377878"/>
                <a:gd name="connsiteX45" fmla="*/ 118029 w 1350960"/>
                <a:gd name="connsiteY45" fmla="*/ 376598 h 1377878"/>
                <a:gd name="connsiteX46" fmla="*/ 176014 w 1350960"/>
                <a:gd name="connsiteY46" fmla="*/ 160195 h 1377878"/>
                <a:gd name="connsiteX47" fmla="*/ 258859 w 1350960"/>
                <a:gd name="connsiteY47" fmla="*/ 142364 h 1377878"/>
                <a:gd name="connsiteX48" fmla="*/ 260898 w 1350960"/>
                <a:gd name="connsiteY48" fmla="*/ 137958 h 1377878"/>
                <a:gd name="connsiteX49" fmla="*/ 481863 w 1350960"/>
                <a:gd name="connsiteY49" fmla="*/ 116746 h 1377878"/>
                <a:gd name="connsiteX50" fmla="*/ 648541 w 1350960"/>
                <a:gd name="connsiteY50" fmla="*/ 24353 h 137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350960" h="1377878">
                  <a:moveTo>
                    <a:pt x="645749" y="0"/>
                  </a:moveTo>
                  <a:lnTo>
                    <a:pt x="673589" y="10469"/>
                  </a:lnTo>
                  <a:lnTo>
                    <a:pt x="673738" y="10386"/>
                  </a:lnTo>
                  <a:lnTo>
                    <a:pt x="674515" y="10817"/>
                  </a:lnTo>
                  <a:lnTo>
                    <a:pt x="859259" y="80280"/>
                  </a:lnTo>
                  <a:lnTo>
                    <a:pt x="863293" y="115460"/>
                  </a:lnTo>
                  <a:lnTo>
                    <a:pt x="865612" y="116746"/>
                  </a:lnTo>
                  <a:lnTo>
                    <a:pt x="1086577" y="137958"/>
                  </a:lnTo>
                  <a:lnTo>
                    <a:pt x="1142574" y="258915"/>
                  </a:lnTo>
                  <a:lnTo>
                    <a:pt x="1256081" y="324449"/>
                  </a:lnTo>
                  <a:lnTo>
                    <a:pt x="1252506" y="396182"/>
                  </a:lnTo>
                  <a:lnTo>
                    <a:pt x="1341723" y="471951"/>
                  </a:lnTo>
                  <a:lnTo>
                    <a:pt x="1340510" y="477271"/>
                  </a:lnTo>
                  <a:lnTo>
                    <a:pt x="1350960" y="475021"/>
                  </a:lnTo>
                  <a:lnTo>
                    <a:pt x="1295489" y="682045"/>
                  </a:lnTo>
                  <a:lnTo>
                    <a:pt x="1298322" y="694469"/>
                  </a:lnTo>
                  <a:lnTo>
                    <a:pt x="1334925" y="676139"/>
                  </a:lnTo>
                  <a:lnTo>
                    <a:pt x="1334925" y="854982"/>
                  </a:lnTo>
                  <a:lnTo>
                    <a:pt x="1341723" y="884792"/>
                  </a:lnTo>
                  <a:lnTo>
                    <a:pt x="1334925" y="890565"/>
                  </a:lnTo>
                  <a:lnTo>
                    <a:pt x="1334925" y="904243"/>
                  </a:lnTo>
                  <a:lnTo>
                    <a:pt x="1295678" y="923897"/>
                  </a:lnTo>
                  <a:lnTo>
                    <a:pt x="1176788" y="1024867"/>
                  </a:lnTo>
                  <a:lnTo>
                    <a:pt x="1185469" y="1025266"/>
                  </a:lnTo>
                  <a:lnTo>
                    <a:pt x="1160105" y="1069197"/>
                  </a:lnTo>
                  <a:lnTo>
                    <a:pt x="1160105" y="1178961"/>
                  </a:lnTo>
                  <a:cubicBezTo>
                    <a:pt x="1085427" y="1258164"/>
                    <a:pt x="1010748" y="1263114"/>
                    <a:pt x="936070" y="1240219"/>
                  </a:cubicBezTo>
                  <a:lnTo>
                    <a:pt x="921170" y="1234664"/>
                  </a:lnTo>
                  <a:lnTo>
                    <a:pt x="865612" y="1239997"/>
                  </a:lnTo>
                  <a:lnTo>
                    <a:pt x="673738" y="1346357"/>
                  </a:lnTo>
                  <a:lnTo>
                    <a:pt x="650107" y="1333258"/>
                  </a:lnTo>
                  <a:lnTo>
                    <a:pt x="647884" y="1377878"/>
                  </a:lnTo>
                  <a:lnTo>
                    <a:pt x="450340" y="1263826"/>
                  </a:lnTo>
                  <a:lnTo>
                    <a:pt x="451672" y="1237099"/>
                  </a:lnTo>
                  <a:lnTo>
                    <a:pt x="260898" y="1218785"/>
                  </a:lnTo>
                  <a:lnTo>
                    <a:pt x="225053" y="1141357"/>
                  </a:lnTo>
                  <a:lnTo>
                    <a:pt x="217646" y="1138572"/>
                  </a:lnTo>
                  <a:lnTo>
                    <a:pt x="216659" y="1129962"/>
                  </a:lnTo>
                  <a:lnTo>
                    <a:pt x="95573" y="1008876"/>
                  </a:lnTo>
                  <a:lnTo>
                    <a:pt x="107535" y="971233"/>
                  </a:lnTo>
                  <a:lnTo>
                    <a:pt x="5752" y="884792"/>
                  </a:lnTo>
                  <a:lnTo>
                    <a:pt x="20125" y="821763"/>
                  </a:lnTo>
                  <a:lnTo>
                    <a:pt x="0" y="597558"/>
                  </a:lnTo>
                  <a:lnTo>
                    <a:pt x="30065" y="578569"/>
                  </a:lnTo>
                  <a:lnTo>
                    <a:pt x="5752" y="471951"/>
                  </a:lnTo>
                  <a:lnTo>
                    <a:pt x="118029" y="376598"/>
                  </a:lnTo>
                  <a:lnTo>
                    <a:pt x="176014" y="160195"/>
                  </a:lnTo>
                  <a:lnTo>
                    <a:pt x="258859" y="142364"/>
                  </a:lnTo>
                  <a:lnTo>
                    <a:pt x="260898" y="137958"/>
                  </a:lnTo>
                  <a:lnTo>
                    <a:pt x="481863" y="116746"/>
                  </a:lnTo>
                  <a:lnTo>
                    <a:pt x="648541" y="243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5A6795D-8427-A773-5A90-D58FB889629B}"/>
                </a:ext>
              </a:extLst>
            </p:cNvPr>
            <p:cNvGrpSpPr/>
            <p:nvPr/>
          </p:nvGrpSpPr>
          <p:grpSpPr>
            <a:xfrm rot="20010827">
              <a:off x="4225699" y="5805464"/>
              <a:ext cx="684558" cy="168341"/>
              <a:chOff x="4191390" y="2233886"/>
              <a:chExt cx="651817" cy="202756"/>
            </a:xfrm>
          </p:grpSpPr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331E67EA-B077-0880-0830-B6AE2E39F196}"/>
                  </a:ext>
                </a:extLst>
              </p:cNvPr>
              <p:cNvSpPr/>
              <p:nvPr/>
            </p:nvSpPr>
            <p:spPr bwMode="auto">
              <a:xfrm>
                <a:off x="4228419" y="2234118"/>
                <a:ext cx="404511" cy="2025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EC53F24E-B086-3D6C-6E42-7E002EC7016A}"/>
                  </a:ext>
                </a:extLst>
              </p:cNvPr>
              <p:cNvSpPr/>
              <p:nvPr/>
            </p:nvSpPr>
            <p:spPr bwMode="auto">
              <a:xfrm>
                <a:off x="4191390" y="2234118"/>
                <a:ext cx="74055" cy="202524"/>
              </a:xfrm>
              <a:prstGeom prst="rect">
                <a:avLst/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41958AE6-7966-5F00-8526-8F796C68564B}"/>
                  </a:ext>
                </a:extLst>
              </p:cNvPr>
              <p:cNvSpPr/>
              <p:nvPr/>
            </p:nvSpPr>
            <p:spPr bwMode="auto">
              <a:xfrm>
                <a:off x="4458074" y="2233886"/>
                <a:ext cx="385133" cy="202524"/>
              </a:xfrm>
              <a:prstGeom prst="rect">
                <a:avLst/>
              </a:prstGeom>
              <a:solidFill>
                <a:srgbClr val="FF99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FB98594-C5C3-BE67-5643-6C13F3D004A0}"/>
                </a:ext>
              </a:extLst>
            </p:cNvPr>
            <p:cNvSpPr/>
            <p:nvPr/>
          </p:nvSpPr>
          <p:spPr bwMode="auto">
            <a:xfrm>
              <a:off x="4014915" y="3973995"/>
              <a:ext cx="1505438" cy="1195820"/>
            </a:xfrm>
            <a:custGeom>
              <a:avLst/>
              <a:gdLst>
                <a:gd name="connsiteX0" fmla="*/ 404116 w 1581633"/>
                <a:gd name="connsiteY0" fmla="*/ 0 h 1256344"/>
                <a:gd name="connsiteX1" fmla="*/ 412057 w 1581633"/>
                <a:gd name="connsiteY1" fmla="*/ 729 h 1256344"/>
                <a:gd name="connsiteX2" fmla="*/ 464183 w 1581633"/>
                <a:gd name="connsiteY2" fmla="*/ 2032 h 1256344"/>
                <a:gd name="connsiteX3" fmla="*/ 829038 w 1581633"/>
                <a:gd name="connsiteY3" fmla="*/ 110823 h 1256344"/>
                <a:gd name="connsiteX4" fmla="*/ 868121 w 1581633"/>
                <a:gd name="connsiteY4" fmla="*/ 134842 h 1256344"/>
                <a:gd name="connsiteX5" fmla="*/ 900665 w 1581633"/>
                <a:gd name="connsiteY5" fmla="*/ 136783 h 1256344"/>
                <a:gd name="connsiteX6" fmla="*/ 1035255 w 1581633"/>
                <a:gd name="connsiteY6" fmla="*/ 161665 h 1256344"/>
                <a:gd name="connsiteX7" fmla="*/ 1379922 w 1581633"/>
                <a:gd name="connsiteY7" fmla="*/ 361280 h 1256344"/>
                <a:gd name="connsiteX8" fmla="*/ 1397359 w 1581633"/>
                <a:gd name="connsiteY8" fmla="*/ 383904 h 1256344"/>
                <a:gd name="connsiteX9" fmla="*/ 1581633 w 1581633"/>
                <a:gd name="connsiteY9" fmla="*/ 440942 h 1256344"/>
                <a:gd name="connsiteX10" fmla="*/ 1568990 w 1581633"/>
                <a:gd name="connsiteY10" fmla="*/ 886425 h 1256344"/>
                <a:gd name="connsiteX11" fmla="*/ 1295611 w 1581633"/>
                <a:gd name="connsiteY11" fmla="*/ 784774 h 1256344"/>
                <a:gd name="connsiteX12" fmla="*/ 1285468 w 1581633"/>
                <a:gd name="connsiteY12" fmla="*/ 798684 h 1256344"/>
                <a:gd name="connsiteX13" fmla="*/ 1125280 w 1581633"/>
                <a:gd name="connsiteY13" fmla="*/ 928127 h 1256344"/>
                <a:gd name="connsiteX14" fmla="*/ 1121898 w 1581633"/>
                <a:gd name="connsiteY14" fmla="*/ 929765 h 1256344"/>
                <a:gd name="connsiteX15" fmla="*/ 1121020 w 1581633"/>
                <a:gd name="connsiteY15" fmla="*/ 932979 h 1256344"/>
                <a:gd name="connsiteX16" fmla="*/ 940234 w 1581633"/>
                <a:gd name="connsiteY16" fmla="*/ 1221494 h 1256344"/>
                <a:gd name="connsiteX17" fmla="*/ 939479 w 1581633"/>
                <a:gd name="connsiteY17" fmla="*/ 1220710 h 1256344"/>
                <a:gd name="connsiteX18" fmla="*/ 930468 w 1581633"/>
                <a:gd name="connsiteY18" fmla="*/ 1229512 h 1256344"/>
                <a:gd name="connsiteX19" fmla="*/ 909689 w 1581633"/>
                <a:gd name="connsiteY19" fmla="*/ 1242927 h 1256344"/>
                <a:gd name="connsiteX20" fmla="*/ 745366 w 1581633"/>
                <a:gd name="connsiteY20" fmla="*/ 1189797 h 1256344"/>
                <a:gd name="connsiteX21" fmla="*/ 760526 w 1581633"/>
                <a:gd name="connsiteY21" fmla="*/ 1055653 h 1256344"/>
                <a:gd name="connsiteX22" fmla="*/ 770851 w 1581633"/>
                <a:gd name="connsiteY22" fmla="*/ 1045564 h 1256344"/>
                <a:gd name="connsiteX23" fmla="*/ 770593 w 1581633"/>
                <a:gd name="connsiteY23" fmla="*/ 1045294 h 1256344"/>
                <a:gd name="connsiteX24" fmla="*/ 906924 w 1581633"/>
                <a:gd name="connsiteY24" fmla="*/ 776487 h 1256344"/>
                <a:gd name="connsiteX25" fmla="*/ 908680 w 1581633"/>
                <a:gd name="connsiteY25" fmla="*/ 754107 h 1256344"/>
                <a:gd name="connsiteX26" fmla="*/ 878492 w 1581633"/>
                <a:gd name="connsiteY26" fmla="*/ 752292 h 1256344"/>
                <a:gd name="connsiteX27" fmla="*/ 430437 w 1581633"/>
                <a:gd name="connsiteY27" fmla="*/ 1011422 h 1256344"/>
                <a:gd name="connsiteX28" fmla="*/ 412957 w 1581633"/>
                <a:gd name="connsiteY28" fmla="*/ 1046780 h 1256344"/>
                <a:gd name="connsiteX29" fmla="*/ 410928 w 1581633"/>
                <a:gd name="connsiteY29" fmla="*/ 1053093 h 1256344"/>
                <a:gd name="connsiteX30" fmla="*/ 400596 w 1581633"/>
                <a:gd name="connsiteY30" fmla="*/ 1071731 h 1256344"/>
                <a:gd name="connsiteX31" fmla="*/ 256821 w 1581633"/>
                <a:gd name="connsiteY31" fmla="*/ 1100424 h 1256344"/>
                <a:gd name="connsiteX32" fmla="*/ 222184 w 1581633"/>
                <a:gd name="connsiteY32" fmla="*/ 974480 h 1256344"/>
                <a:gd name="connsiteX33" fmla="*/ 225849 w 1581633"/>
                <a:gd name="connsiteY33" fmla="*/ 967867 h 1256344"/>
                <a:gd name="connsiteX34" fmla="*/ 225757 w 1581633"/>
                <a:gd name="connsiteY34" fmla="*/ 967826 h 1256344"/>
                <a:gd name="connsiteX35" fmla="*/ 252532 w 1581633"/>
                <a:gd name="connsiteY35" fmla="*/ 913666 h 1256344"/>
                <a:gd name="connsiteX36" fmla="*/ 283405 w 1581633"/>
                <a:gd name="connsiteY36" fmla="*/ 862664 h 1256344"/>
                <a:gd name="connsiteX37" fmla="*/ 501995 w 1581633"/>
                <a:gd name="connsiteY37" fmla="*/ 652419 h 1256344"/>
                <a:gd name="connsiteX38" fmla="*/ 538200 w 1581633"/>
                <a:gd name="connsiteY38" fmla="*/ 632883 h 1256344"/>
                <a:gd name="connsiteX39" fmla="*/ 497291 w 1581633"/>
                <a:gd name="connsiteY39" fmla="*/ 645196 h 1256344"/>
                <a:gd name="connsiteX40" fmla="*/ 214440 w 1581633"/>
                <a:gd name="connsiteY40" fmla="*/ 845373 h 1256344"/>
                <a:gd name="connsiteX41" fmla="*/ 213782 w 1581633"/>
                <a:gd name="connsiteY41" fmla="*/ 844851 h 1256344"/>
                <a:gd name="connsiteX42" fmla="*/ 204274 w 1581633"/>
                <a:gd name="connsiteY42" fmla="*/ 858149 h 1256344"/>
                <a:gd name="connsiteX43" fmla="*/ 65233 w 1581633"/>
                <a:gd name="connsiteY43" fmla="*/ 882958 h 1256344"/>
                <a:gd name="connsiteX44" fmla="*/ 26746 w 1581633"/>
                <a:gd name="connsiteY44" fmla="*/ 729128 h 1256344"/>
                <a:gd name="connsiteX45" fmla="*/ 40170 w 1581633"/>
                <a:gd name="connsiteY45" fmla="*/ 710356 h 1256344"/>
                <a:gd name="connsiteX46" fmla="*/ 44005 w 1581633"/>
                <a:gd name="connsiteY46" fmla="*/ 706743 h 1256344"/>
                <a:gd name="connsiteX47" fmla="*/ 87969 w 1581633"/>
                <a:gd name="connsiteY47" fmla="*/ 655865 h 1256344"/>
                <a:gd name="connsiteX48" fmla="*/ 491535 w 1581633"/>
                <a:gd name="connsiteY48" fmla="*/ 417671 h 1256344"/>
                <a:gd name="connsiteX49" fmla="*/ 520006 w 1581633"/>
                <a:gd name="connsiteY49" fmla="*/ 411792 h 1256344"/>
                <a:gd name="connsiteX50" fmla="*/ 499480 w 1581633"/>
                <a:gd name="connsiteY50" fmla="*/ 412573 h 1256344"/>
                <a:gd name="connsiteX51" fmla="*/ 214510 w 1581633"/>
                <a:gd name="connsiteY51" fmla="*/ 506010 h 1256344"/>
                <a:gd name="connsiteX52" fmla="*/ 175554 w 1581633"/>
                <a:gd name="connsiteY52" fmla="*/ 532692 h 1256344"/>
                <a:gd name="connsiteX53" fmla="*/ 167662 w 1581633"/>
                <a:gd name="connsiteY53" fmla="*/ 539838 h 1256344"/>
                <a:gd name="connsiteX54" fmla="*/ 53294 w 1581633"/>
                <a:gd name="connsiteY54" fmla="*/ 545026 h 1256344"/>
                <a:gd name="connsiteX55" fmla="*/ 13131 w 1581633"/>
                <a:gd name="connsiteY55" fmla="*/ 405231 h 1256344"/>
                <a:gd name="connsiteX56" fmla="*/ 39909 w 1581633"/>
                <a:gd name="connsiteY56" fmla="*/ 375302 h 1256344"/>
                <a:gd name="connsiteX57" fmla="*/ 44727 w 1581633"/>
                <a:gd name="connsiteY57" fmla="*/ 372449 h 1256344"/>
                <a:gd name="connsiteX58" fmla="*/ 105579 w 1581633"/>
                <a:gd name="connsiteY58" fmla="*/ 330772 h 1256344"/>
                <a:gd name="connsiteX59" fmla="*/ 532855 w 1581633"/>
                <a:gd name="connsiteY59" fmla="*/ 204497 h 1256344"/>
                <a:gd name="connsiteX60" fmla="*/ 554862 w 1581633"/>
                <a:gd name="connsiteY60" fmla="*/ 205058 h 1256344"/>
                <a:gd name="connsiteX61" fmla="*/ 558757 w 1581633"/>
                <a:gd name="connsiteY61" fmla="*/ 202346 h 1256344"/>
                <a:gd name="connsiteX62" fmla="*/ 538676 w 1581633"/>
                <a:gd name="connsiteY62" fmla="*/ 197730 h 1256344"/>
                <a:gd name="connsiteX63" fmla="*/ 452924 w 1581633"/>
                <a:gd name="connsiteY63" fmla="*/ 186795 h 1256344"/>
                <a:gd name="connsiteX64" fmla="*/ 414295 w 1581633"/>
                <a:gd name="connsiteY64" fmla="*/ 185829 h 1256344"/>
                <a:gd name="connsiteX65" fmla="*/ 409776 w 1581633"/>
                <a:gd name="connsiteY65" fmla="*/ 186282 h 1256344"/>
                <a:gd name="connsiteX66" fmla="*/ 372380 w 1581633"/>
                <a:gd name="connsiteY66" fmla="*/ 179090 h 1256344"/>
                <a:gd name="connsiteX67" fmla="*/ 317854 w 1581633"/>
                <a:gd name="connsiteY67" fmla="*/ 57312 h 1256344"/>
                <a:gd name="connsiteX68" fmla="*/ 332138 w 1581633"/>
                <a:gd name="connsiteY68" fmla="*/ 33364 h 1256344"/>
                <a:gd name="connsiteX69" fmla="*/ 404116 w 1581633"/>
                <a:gd name="connsiteY69" fmla="*/ 0 h 1256344"/>
                <a:gd name="connsiteX0" fmla="*/ 404116 w 1832856"/>
                <a:gd name="connsiteY0" fmla="*/ 0 h 1256344"/>
                <a:gd name="connsiteX1" fmla="*/ 412057 w 1832856"/>
                <a:gd name="connsiteY1" fmla="*/ 729 h 1256344"/>
                <a:gd name="connsiteX2" fmla="*/ 464183 w 1832856"/>
                <a:gd name="connsiteY2" fmla="*/ 2032 h 1256344"/>
                <a:gd name="connsiteX3" fmla="*/ 829038 w 1832856"/>
                <a:gd name="connsiteY3" fmla="*/ 110823 h 1256344"/>
                <a:gd name="connsiteX4" fmla="*/ 868121 w 1832856"/>
                <a:gd name="connsiteY4" fmla="*/ 134842 h 1256344"/>
                <a:gd name="connsiteX5" fmla="*/ 900665 w 1832856"/>
                <a:gd name="connsiteY5" fmla="*/ 136783 h 1256344"/>
                <a:gd name="connsiteX6" fmla="*/ 1035255 w 1832856"/>
                <a:gd name="connsiteY6" fmla="*/ 161665 h 1256344"/>
                <a:gd name="connsiteX7" fmla="*/ 1379922 w 1832856"/>
                <a:gd name="connsiteY7" fmla="*/ 361280 h 1256344"/>
                <a:gd name="connsiteX8" fmla="*/ 1397359 w 1832856"/>
                <a:gd name="connsiteY8" fmla="*/ 383904 h 1256344"/>
                <a:gd name="connsiteX9" fmla="*/ 1581633 w 1832856"/>
                <a:gd name="connsiteY9" fmla="*/ 440942 h 1256344"/>
                <a:gd name="connsiteX10" fmla="*/ 1832831 w 1832856"/>
                <a:gd name="connsiteY10" fmla="*/ 626945 h 1256344"/>
                <a:gd name="connsiteX11" fmla="*/ 1568990 w 1832856"/>
                <a:gd name="connsiteY11" fmla="*/ 886425 h 1256344"/>
                <a:gd name="connsiteX12" fmla="*/ 1295611 w 1832856"/>
                <a:gd name="connsiteY12" fmla="*/ 784774 h 1256344"/>
                <a:gd name="connsiteX13" fmla="*/ 1285468 w 1832856"/>
                <a:gd name="connsiteY13" fmla="*/ 798684 h 1256344"/>
                <a:gd name="connsiteX14" fmla="*/ 1125280 w 1832856"/>
                <a:gd name="connsiteY14" fmla="*/ 928127 h 1256344"/>
                <a:gd name="connsiteX15" fmla="*/ 1121898 w 1832856"/>
                <a:gd name="connsiteY15" fmla="*/ 929765 h 1256344"/>
                <a:gd name="connsiteX16" fmla="*/ 1121020 w 1832856"/>
                <a:gd name="connsiteY16" fmla="*/ 932979 h 1256344"/>
                <a:gd name="connsiteX17" fmla="*/ 940234 w 1832856"/>
                <a:gd name="connsiteY17" fmla="*/ 1221494 h 1256344"/>
                <a:gd name="connsiteX18" fmla="*/ 939479 w 1832856"/>
                <a:gd name="connsiteY18" fmla="*/ 1220710 h 1256344"/>
                <a:gd name="connsiteX19" fmla="*/ 930468 w 1832856"/>
                <a:gd name="connsiteY19" fmla="*/ 1229512 h 1256344"/>
                <a:gd name="connsiteX20" fmla="*/ 909689 w 1832856"/>
                <a:gd name="connsiteY20" fmla="*/ 1242927 h 1256344"/>
                <a:gd name="connsiteX21" fmla="*/ 745366 w 1832856"/>
                <a:gd name="connsiteY21" fmla="*/ 1189797 h 1256344"/>
                <a:gd name="connsiteX22" fmla="*/ 760526 w 1832856"/>
                <a:gd name="connsiteY22" fmla="*/ 1055653 h 1256344"/>
                <a:gd name="connsiteX23" fmla="*/ 770851 w 1832856"/>
                <a:gd name="connsiteY23" fmla="*/ 1045564 h 1256344"/>
                <a:gd name="connsiteX24" fmla="*/ 770593 w 1832856"/>
                <a:gd name="connsiteY24" fmla="*/ 1045294 h 1256344"/>
                <a:gd name="connsiteX25" fmla="*/ 906924 w 1832856"/>
                <a:gd name="connsiteY25" fmla="*/ 776487 h 1256344"/>
                <a:gd name="connsiteX26" fmla="*/ 908680 w 1832856"/>
                <a:gd name="connsiteY26" fmla="*/ 754107 h 1256344"/>
                <a:gd name="connsiteX27" fmla="*/ 878492 w 1832856"/>
                <a:gd name="connsiteY27" fmla="*/ 752292 h 1256344"/>
                <a:gd name="connsiteX28" fmla="*/ 430437 w 1832856"/>
                <a:gd name="connsiteY28" fmla="*/ 1011422 h 1256344"/>
                <a:gd name="connsiteX29" fmla="*/ 412957 w 1832856"/>
                <a:gd name="connsiteY29" fmla="*/ 1046780 h 1256344"/>
                <a:gd name="connsiteX30" fmla="*/ 410928 w 1832856"/>
                <a:gd name="connsiteY30" fmla="*/ 1053093 h 1256344"/>
                <a:gd name="connsiteX31" fmla="*/ 400596 w 1832856"/>
                <a:gd name="connsiteY31" fmla="*/ 1071731 h 1256344"/>
                <a:gd name="connsiteX32" fmla="*/ 256821 w 1832856"/>
                <a:gd name="connsiteY32" fmla="*/ 1100424 h 1256344"/>
                <a:gd name="connsiteX33" fmla="*/ 222184 w 1832856"/>
                <a:gd name="connsiteY33" fmla="*/ 974480 h 1256344"/>
                <a:gd name="connsiteX34" fmla="*/ 225849 w 1832856"/>
                <a:gd name="connsiteY34" fmla="*/ 967867 h 1256344"/>
                <a:gd name="connsiteX35" fmla="*/ 225757 w 1832856"/>
                <a:gd name="connsiteY35" fmla="*/ 967826 h 1256344"/>
                <a:gd name="connsiteX36" fmla="*/ 252532 w 1832856"/>
                <a:gd name="connsiteY36" fmla="*/ 913666 h 1256344"/>
                <a:gd name="connsiteX37" fmla="*/ 283405 w 1832856"/>
                <a:gd name="connsiteY37" fmla="*/ 862664 h 1256344"/>
                <a:gd name="connsiteX38" fmla="*/ 501995 w 1832856"/>
                <a:gd name="connsiteY38" fmla="*/ 652419 h 1256344"/>
                <a:gd name="connsiteX39" fmla="*/ 538200 w 1832856"/>
                <a:gd name="connsiteY39" fmla="*/ 632883 h 1256344"/>
                <a:gd name="connsiteX40" fmla="*/ 497291 w 1832856"/>
                <a:gd name="connsiteY40" fmla="*/ 645196 h 1256344"/>
                <a:gd name="connsiteX41" fmla="*/ 214440 w 1832856"/>
                <a:gd name="connsiteY41" fmla="*/ 845373 h 1256344"/>
                <a:gd name="connsiteX42" fmla="*/ 213782 w 1832856"/>
                <a:gd name="connsiteY42" fmla="*/ 844851 h 1256344"/>
                <a:gd name="connsiteX43" fmla="*/ 204274 w 1832856"/>
                <a:gd name="connsiteY43" fmla="*/ 858149 h 1256344"/>
                <a:gd name="connsiteX44" fmla="*/ 65233 w 1832856"/>
                <a:gd name="connsiteY44" fmla="*/ 882958 h 1256344"/>
                <a:gd name="connsiteX45" fmla="*/ 26746 w 1832856"/>
                <a:gd name="connsiteY45" fmla="*/ 729128 h 1256344"/>
                <a:gd name="connsiteX46" fmla="*/ 40170 w 1832856"/>
                <a:gd name="connsiteY46" fmla="*/ 710356 h 1256344"/>
                <a:gd name="connsiteX47" fmla="*/ 44005 w 1832856"/>
                <a:gd name="connsiteY47" fmla="*/ 706743 h 1256344"/>
                <a:gd name="connsiteX48" fmla="*/ 87969 w 1832856"/>
                <a:gd name="connsiteY48" fmla="*/ 655865 h 1256344"/>
                <a:gd name="connsiteX49" fmla="*/ 491535 w 1832856"/>
                <a:gd name="connsiteY49" fmla="*/ 417671 h 1256344"/>
                <a:gd name="connsiteX50" fmla="*/ 520006 w 1832856"/>
                <a:gd name="connsiteY50" fmla="*/ 411792 h 1256344"/>
                <a:gd name="connsiteX51" fmla="*/ 499480 w 1832856"/>
                <a:gd name="connsiteY51" fmla="*/ 412573 h 1256344"/>
                <a:gd name="connsiteX52" fmla="*/ 214510 w 1832856"/>
                <a:gd name="connsiteY52" fmla="*/ 506010 h 1256344"/>
                <a:gd name="connsiteX53" fmla="*/ 175554 w 1832856"/>
                <a:gd name="connsiteY53" fmla="*/ 532692 h 1256344"/>
                <a:gd name="connsiteX54" fmla="*/ 167662 w 1832856"/>
                <a:gd name="connsiteY54" fmla="*/ 539838 h 1256344"/>
                <a:gd name="connsiteX55" fmla="*/ 53294 w 1832856"/>
                <a:gd name="connsiteY55" fmla="*/ 545026 h 1256344"/>
                <a:gd name="connsiteX56" fmla="*/ 13131 w 1832856"/>
                <a:gd name="connsiteY56" fmla="*/ 405231 h 1256344"/>
                <a:gd name="connsiteX57" fmla="*/ 39909 w 1832856"/>
                <a:gd name="connsiteY57" fmla="*/ 375302 h 1256344"/>
                <a:gd name="connsiteX58" fmla="*/ 44727 w 1832856"/>
                <a:gd name="connsiteY58" fmla="*/ 372449 h 1256344"/>
                <a:gd name="connsiteX59" fmla="*/ 105579 w 1832856"/>
                <a:gd name="connsiteY59" fmla="*/ 330772 h 1256344"/>
                <a:gd name="connsiteX60" fmla="*/ 532855 w 1832856"/>
                <a:gd name="connsiteY60" fmla="*/ 204497 h 1256344"/>
                <a:gd name="connsiteX61" fmla="*/ 554862 w 1832856"/>
                <a:gd name="connsiteY61" fmla="*/ 205058 h 1256344"/>
                <a:gd name="connsiteX62" fmla="*/ 558757 w 1832856"/>
                <a:gd name="connsiteY62" fmla="*/ 202346 h 1256344"/>
                <a:gd name="connsiteX63" fmla="*/ 538676 w 1832856"/>
                <a:gd name="connsiteY63" fmla="*/ 197730 h 1256344"/>
                <a:gd name="connsiteX64" fmla="*/ 452924 w 1832856"/>
                <a:gd name="connsiteY64" fmla="*/ 186795 h 1256344"/>
                <a:gd name="connsiteX65" fmla="*/ 414295 w 1832856"/>
                <a:gd name="connsiteY65" fmla="*/ 185829 h 1256344"/>
                <a:gd name="connsiteX66" fmla="*/ 409776 w 1832856"/>
                <a:gd name="connsiteY66" fmla="*/ 186282 h 1256344"/>
                <a:gd name="connsiteX67" fmla="*/ 372380 w 1832856"/>
                <a:gd name="connsiteY67" fmla="*/ 179090 h 1256344"/>
                <a:gd name="connsiteX68" fmla="*/ 317854 w 1832856"/>
                <a:gd name="connsiteY68" fmla="*/ 57312 h 1256344"/>
                <a:gd name="connsiteX69" fmla="*/ 332138 w 1832856"/>
                <a:gd name="connsiteY69" fmla="*/ 33364 h 1256344"/>
                <a:gd name="connsiteX70" fmla="*/ 404116 w 1832856"/>
                <a:gd name="connsiteY70" fmla="*/ 0 h 1256344"/>
                <a:gd name="connsiteX0" fmla="*/ 1832831 w 1928899"/>
                <a:gd name="connsiteY0" fmla="*/ 626945 h 1256344"/>
                <a:gd name="connsiteX1" fmla="*/ 1568990 w 1928899"/>
                <a:gd name="connsiteY1" fmla="*/ 886425 h 1256344"/>
                <a:gd name="connsiteX2" fmla="*/ 1295611 w 1928899"/>
                <a:gd name="connsiteY2" fmla="*/ 784774 h 1256344"/>
                <a:gd name="connsiteX3" fmla="*/ 1285468 w 1928899"/>
                <a:gd name="connsiteY3" fmla="*/ 798684 h 1256344"/>
                <a:gd name="connsiteX4" fmla="*/ 1125280 w 1928899"/>
                <a:gd name="connsiteY4" fmla="*/ 928127 h 1256344"/>
                <a:gd name="connsiteX5" fmla="*/ 1121898 w 1928899"/>
                <a:gd name="connsiteY5" fmla="*/ 929765 h 1256344"/>
                <a:gd name="connsiteX6" fmla="*/ 1121020 w 1928899"/>
                <a:gd name="connsiteY6" fmla="*/ 932979 h 1256344"/>
                <a:gd name="connsiteX7" fmla="*/ 940234 w 1928899"/>
                <a:gd name="connsiteY7" fmla="*/ 1221494 h 1256344"/>
                <a:gd name="connsiteX8" fmla="*/ 939479 w 1928899"/>
                <a:gd name="connsiteY8" fmla="*/ 1220710 h 1256344"/>
                <a:gd name="connsiteX9" fmla="*/ 930468 w 1928899"/>
                <a:gd name="connsiteY9" fmla="*/ 1229512 h 1256344"/>
                <a:gd name="connsiteX10" fmla="*/ 909689 w 1928899"/>
                <a:gd name="connsiteY10" fmla="*/ 1242927 h 1256344"/>
                <a:gd name="connsiteX11" fmla="*/ 745366 w 1928899"/>
                <a:gd name="connsiteY11" fmla="*/ 1189797 h 1256344"/>
                <a:gd name="connsiteX12" fmla="*/ 760526 w 1928899"/>
                <a:gd name="connsiteY12" fmla="*/ 1055653 h 1256344"/>
                <a:gd name="connsiteX13" fmla="*/ 770851 w 1928899"/>
                <a:gd name="connsiteY13" fmla="*/ 1045564 h 1256344"/>
                <a:gd name="connsiteX14" fmla="*/ 770593 w 1928899"/>
                <a:gd name="connsiteY14" fmla="*/ 1045294 h 1256344"/>
                <a:gd name="connsiteX15" fmla="*/ 906924 w 1928899"/>
                <a:gd name="connsiteY15" fmla="*/ 776487 h 1256344"/>
                <a:gd name="connsiteX16" fmla="*/ 908680 w 1928899"/>
                <a:gd name="connsiteY16" fmla="*/ 754107 h 1256344"/>
                <a:gd name="connsiteX17" fmla="*/ 878492 w 1928899"/>
                <a:gd name="connsiteY17" fmla="*/ 752292 h 1256344"/>
                <a:gd name="connsiteX18" fmla="*/ 430437 w 1928899"/>
                <a:gd name="connsiteY18" fmla="*/ 1011422 h 1256344"/>
                <a:gd name="connsiteX19" fmla="*/ 412957 w 1928899"/>
                <a:gd name="connsiteY19" fmla="*/ 1046780 h 1256344"/>
                <a:gd name="connsiteX20" fmla="*/ 410928 w 1928899"/>
                <a:gd name="connsiteY20" fmla="*/ 1053093 h 1256344"/>
                <a:gd name="connsiteX21" fmla="*/ 400596 w 1928899"/>
                <a:gd name="connsiteY21" fmla="*/ 1071731 h 1256344"/>
                <a:gd name="connsiteX22" fmla="*/ 256821 w 1928899"/>
                <a:gd name="connsiteY22" fmla="*/ 1100424 h 1256344"/>
                <a:gd name="connsiteX23" fmla="*/ 222184 w 1928899"/>
                <a:gd name="connsiteY23" fmla="*/ 974480 h 1256344"/>
                <a:gd name="connsiteX24" fmla="*/ 225849 w 1928899"/>
                <a:gd name="connsiteY24" fmla="*/ 967867 h 1256344"/>
                <a:gd name="connsiteX25" fmla="*/ 225757 w 1928899"/>
                <a:gd name="connsiteY25" fmla="*/ 967826 h 1256344"/>
                <a:gd name="connsiteX26" fmla="*/ 252532 w 1928899"/>
                <a:gd name="connsiteY26" fmla="*/ 913666 h 1256344"/>
                <a:gd name="connsiteX27" fmla="*/ 283405 w 1928899"/>
                <a:gd name="connsiteY27" fmla="*/ 862664 h 1256344"/>
                <a:gd name="connsiteX28" fmla="*/ 501995 w 1928899"/>
                <a:gd name="connsiteY28" fmla="*/ 652419 h 1256344"/>
                <a:gd name="connsiteX29" fmla="*/ 538200 w 1928899"/>
                <a:gd name="connsiteY29" fmla="*/ 632883 h 1256344"/>
                <a:gd name="connsiteX30" fmla="*/ 497291 w 1928899"/>
                <a:gd name="connsiteY30" fmla="*/ 645196 h 1256344"/>
                <a:gd name="connsiteX31" fmla="*/ 214440 w 1928899"/>
                <a:gd name="connsiteY31" fmla="*/ 845373 h 1256344"/>
                <a:gd name="connsiteX32" fmla="*/ 213782 w 1928899"/>
                <a:gd name="connsiteY32" fmla="*/ 844851 h 1256344"/>
                <a:gd name="connsiteX33" fmla="*/ 204274 w 1928899"/>
                <a:gd name="connsiteY33" fmla="*/ 858149 h 1256344"/>
                <a:gd name="connsiteX34" fmla="*/ 65233 w 1928899"/>
                <a:gd name="connsiteY34" fmla="*/ 882958 h 1256344"/>
                <a:gd name="connsiteX35" fmla="*/ 26746 w 1928899"/>
                <a:gd name="connsiteY35" fmla="*/ 729128 h 1256344"/>
                <a:gd name="connsiteX36" fmla="*/ 40170 w 1928899"/>
                <a:gd name="connsiteY36" fmla="*/ 710356 h 1256344"/>
                <a:gd name="connsiteX37" fmla="*/ 44005 w 1928899"/>
                <a:gd name="connsiteY37" fmla="*/ 706743 h 1256344"/>
                <a:gd name="connsiteX38" fmla="*/ 87969 w 1928899"/>
                <a:gd name="connsiteY38" fmla="*/ 655865 h 1256344"/>
                <a:gd name="connsiteX39" fmla="*/ 491535 w 1928899"/>
                <a:gd name="connsiteY39" fmla="*/ 417671 h 1256344"/>
                <a:gd name="connsiteX40" fmla="*/ 520006 w 1928899"/>
                <a:gd name="connsiteY40" fmla="*/ 411792 h 1256344"/>
                <a:gd name="connsiteX41" fmla="*/ 499480 w 1928899"/>
                <a:gd name="connsiteY41" fmla="*/ 412573 h 1256344"/>
                <a:gd name="connsiteX42" fmla="*/ 214510 w 1928899"/>
                <a:gd name="connsiteY42" fmla="*/ 506010 h 1256344"/>
                <a:gd name="connsiteX43" fmla="*/ 175554 w 1928899"/>
                <a:gd name="connsiteY43" fmla="*/ 532692 h 1256344"/>
                <a:gd name="connsiteX44" fmla="*/ 167662 w 1928899"/>
                <a:gd name="connsiteY44" fmla="*/ 539838 h 1256344"/>
                <a:gd name="connsiteX45" fmla="*/ 53294 w 1928899"/>
                <a:gd name="connsiteY45" fmla="*/ 545026 h 1256344"/>
                <a:gd name="connsiteX46" fmla="*/ 13131 w 1928899"/>
                <a:gd name="connsiteY46" fmla="*/ 405231 h 1256344"/>
                <a:gd name="connsiteX47" fmla="*/ 39909 w 1928899"/>
                <a:gd name="connsiteY47" fmla="*/ 375302 h 1256344"/>
                <a:gd name="connsiteX48" fmla="*/ 44727 w 1928899"/>
                <a:gd name="connsiteY48" fmla="*/ 372449 h 1256344"/>
                <a:gd name="connsiteX49" fmla="*/ 105579 w 1928899"/>
                <a:gd name="connsiteY49" fmla="*/ 330772 h 1256344"/>
                <a:gd name="connsiteX50" fmla="*/ 532855 w 1928899"/>
                <a:gd name="connsiteY50" fmla="*/ 204497 h 1256344"/>
                <a:gd name="connsiteX51" fmla="*/ 554862 w 1928899"/>
                <a:gd name="connsiteY51" fmla="*/ 205058 h 1256344"/>
                <a:gd name="connsiteX52" fmla="*/ 558757 w 1928899"/>
                <a:gd name="connsiteY52" fmla="*/ 202346 h 1256344"/>
                <a:gd name="connsiteX53" fmla="*/ 538676 w 1928899"/>
                <a:gd name="connsiteY53" fmla="*/ 197730 h 1256344"/>
                <a:gd name="connsiteX54" fmla="*/ 452924 w 1928899"/>
                <a:gd name="connsiteY54" fmla="*/ 186795 h 1256344"/>
                <a:gd name="connsiteX55" fmla="*/ 414295 w 1928899"/>
                <a:gd name="connsiteY55" fmla="*/ 185829 h 1256344"/>
                <a:gd name="connsiteX56" fmla="*/ 409776 w 1928899"/>
                <a:gd name="connsiteY56" fmla="*/ 186282 h 1256344"/>
                <a:gd name="connsiteX57" fmla="*/ 372380 w 1928899"/>
                <a:gd name="connsiteY57" fmla="*/ 179090 h 1256344"/>
                <a:gd name="connsiteX58" fmla="*/ 317854 w 1928899"/>
                <a:gd name="connsiteY58" fmla="*/ 57312 h 1256344"/>
                <a:gd name="connsiteX59" fmla="*/ 332138 w 1928899"/>
                <a:gd name="connsiteY59" fmla="*/ 33364 h 1256344"/>
                <a:gd name="connsiteX60" fmla="*/ 404116 w 1928899"/>
                <a:gd name="connsiteY60" fmla="*/ 0 h 1256344"/>
                <a:gd name="connsiteX61" fmla="*/ 412057 w 1928899"/>
                <a:gd name="connsiteY61" fmla="*/ 729 h 1256344"/>
                <a:gd name="connsiteX62" fmla="*/ 464183 w 1928899"/>
                <a:gd name="connsiteY62" fmla="*/ 2032 h 1256344"/>
                <a:gd name="connsiteX63" fmla="*/ 829038 w 1928899"/>
                <a:gd name="connsiteY63" fmla="*/ 110823 h 1256344"/>
                <a:gd name="connsiteX64" fmla="*/ 868121 w 1928899"/>
                <a:gd name="connsiteY64" fmla="*/ 134842 h 1256344"/>
                <a:gd name="connsiteX65" fmla="*/ 900665 w 1928899"/>
                <a:gd name="connsiteY65" fmla="*/ 136783 h 1256344"/>
                <a:gd name="connsiteX66" fmla="*/ 1035255 w 1928899"/>
                <a:gd name="connsiteY66" fmla="*/ 161665 h 1256344"/>
                <a:gd name="connsiteX67" fmla="*/ 1379922 w 1928899"/>
                <a:gd name="connsiteY67" fmla="*/ 361280 h 1256344"/>
                <a:gd name="connsiteX68" fmla="*/ 1397359 w 1928899"/>
                <a:gd name="connsiteY68" fmla="*/ 383904 h 1256344"/>
                <a:gd name="connsiteX69" fmla="*/ 1581633 w 1928899"/>
                <a:gd name="connsiteY69" fmla="*/ 440942 h 1256344"/>
                <a:gd name="connsiteX70" fmla="*/ 1928899 w 1928899"/>
                <a:gd name="connsiteY70" fmla="*/ 723013 h 1256344"/>
                <a:gd name="connsiteX0" fmla="*/ 1832831 w 1832831"/>
                <a:gd name="connsiteY0" fmla="*/ 626945 h 1256344"/>
                <a:gd name="connsiteX1" fmla="*/ 1568990 w 1832831"/>
                <a:gd name="connsiteY1" fmla="*/ 886425 h 1256344"/>
                <a:gd name="connsiteX2" fmla="*/ 1295611 w 1832831"/>
                <a:gd name="connsiteY2" fmla="*/ 784774 h 1256344"/>
                <a:gd name="connsiteX3" fmla="*/ 1285468 w 1832831"/>
                <a:gd name="connsiteY3" fmla="*/ 798684 h 1256344"/>
                <a:gd name="connsiteX4" fmla="*/ 1125280 w 1832831"/>
                <a:gd name="connsiteY4" fmla="*/ 928127 h 1256344"/>
                <a:gd name="connsiteX5" fmla="*/ 1121898 w 1832831"/>
                <a:gd name="connsiteY5" fmla="*/ 929765 h 1256344"/>
                <a:gd name="connsiteX6" fmla="*/ 1121020 w 1832831"/>
                <a:gd name="connsiteY6" fmla="*/ 932979 h 1256344"/>
                <a:gd name="connsiteX7" fmla="*/ 940234 w 1832831"/>
                <a:gd name="connsiteY7" fmla="*/ 1221494 h 1256344"/>
                <a:gd name="connsiteX8" fmla="*/ 939479 w 1832831"/>
                <a:gd name="connsiteY8" fmla="*/ 1220710 h 1256344"/>
                <a:gd name="connsiteX9" fmla="*/ 930468 w 1832831"/>
                <a:gd name="connsiteY9" fmla="*/ 1229512 h 1256344"/>
                <a:gd name="connsiteX10" fmla="*/ 909689 w 1832831"/>
                <a:gd name="connsiteY10" fmla="*/ 1242927 h 1256344"/>
                <a:gd name="connsiteX11" fmla="*/ 745366 w 1832831"/>
                <a:gd name="connsiteY11" fmla="*/ 1189797 h 1256344"/>
                <a:gd name="connsiteX12" fmla="*/ 760526 w 1832831"/>
                <a:gd name="connsiteY12" fmla="*/ 1055653 h 1256344"/>
                <a:gd name="connsiteX13" fmla="*/ 770851 w 1832831"/>
                <a:gd name="connsiteY13" fmla="*/ 1045564 h 1256344"/>
                <a:gd name="connsiteX14" fmla="*/ 770593 w 1832831"/>
                <a:gd name="connsiteY14" fmla="*/ 1045294 h 1256344"/>
                <a:gd name="connsiteX15" fmla="*/ 906924 w 1832831"/>
                <a:gd name="connsiteY15" fmla="*/ 776487 h 1256344"/>
                <a:gd name="connsiteX16" fmla="*/ 908680 w 1832831"/>
                <a:gd name="connsiteY16" fmla="*/ 754107 h 1256344"/>
                <a:gd name="connsiteX17" fmla="*/ 878492 w 1832831"/>
                <a:gd name="connsiteY17" fmla="*/ 752292 h 1256344"/>
                <a:gd name="connsiteX18" fmla="*/ 430437 w 1832831"/>
                <a:gd name="connsiteY18" fmla="*/ 1011422 h 1256344"/>
                <a:gd name="connsiteX19" fmla="*/ 412957 w 1832831"/>
                <a:gd name="connsiteY19" fmla="*/ 1046780 h 1256344"/>
                <a:gd name="connsiteX20" fmla="*/ 410928 w 1832831"/>
                <a:gd name="connsiteY20" fmla="*/ 1053093 h 1256344"/>
                <a:gd name="connsiteX21" fmla="*/ 400596 w 1832831"/>
                <a:gd name="connsiteY21" fmla="*/ 1071731 h 1256344"/>
                <a:gd name="connsiteX22" fmla="*/ 256821 w 1832831"/>
                <a:gd name="connsiteY22" fmla="*/ 1100424 h 1256344"/>
                <a:gd name="connsiteX23" fmla="*/ 222184 w 1832831"/>
                <a:gd name="connsiteY23" fmla="*/ 974480 h 1256344"/>
                <a:gd name="connsiteX24" fmla="*/ 225849 w 1832831"/>
                <a:gd name="connsiteY24" fmla="*/ 967867 h 1256344"/>
                <a:gd name="connsiteX25" fmla="*/ 225757 w 1832831"/>
                <a:gd name="connsiteY25" fmla="*/ 967826 h 1256344"/>
                <a:gd name="connsiteX26" fmla="*/ 252532 w 1832831"/>
                <a:gd name="connsiteY26" fmla="*/ 913666 h 1256344"/>
                <a:gd name="connsiteX27" fmla="*/ 283405 w 1832831"/>
                <a:gd name="connsiteY27" fmla="*/ 862664 h 1256344"/>
                <a:gd name="connsiteX28" fmla="*/ 501995 w 1832831"/>
                <a:gd name="connsiteY28" fmla="*/ 652419 h 1256344"/>
                <a:gd name="connsiteX29" fmla="*/ 538200 w 1832831"/>
                <a:gd name="connsiteY29" fmla="*/ 632883 h 1256344"/>
                <a:gd name="connsiteX30" fmla="*/ 497291 w 1832831"/>
                <a:gd name="connsiteY30" fmla="*/ 645196 h 1256344"/>
                <a:gd name="connsiteX31" fmla="*/ 214440 w 1832831"/>
                <a:gd name="connsiteY31" fmla="*/ 845373 h 1256344"/>
                <a:gd name="connsiteX32" fmla="*/ 213782 w 1832831"/>
                <a:gd name="connsiteY32" fmla="*/ 844851 h 1256344"/>
                <a:gd name="connsiteX33" fmla="*/ 204274 w 1832831"/>
                <a:gd name="connsiteY33" fmla="*/ 858149 h 1256344"/>
                <a:gd name="connsiteX34" fmla="*/ 65233 w 1832831"/>
                <a:gd name="connsiteY34" fmla="*/ 882958 h 1256344"/>
                <a:gd name="connsiteX35" fmla="*/ 26746 w 1832831"/>
                <a:gd name="connsiteY35" fmla="*/ 729128 h 1256344"/>
                <a:gd name="connsiteX36" fmla="*/ 40170 w 1832831"/>
                <a:gd name="connsiteY36" fmla="*/ 710356 h 1256344"/>
                <a:gd name="connsiteX37" fmla="*/ 44005 w 1832831"/>
                <a:gd name="connsiteY37" fmla="*/ 706743 h 1256344"/>
                <a:gd name="connsiteX38" fmla="*/ 87969 w 1832831"/>
                <a:gd name="connsiteY38" fmla="*/ 655865 h 1256344"/>
                <a:gd name="connsiteX39" fmla="*/ 491535 w 1832831"/>
                <a:gd name="connsiteY39" fmla="*/ 417671 h 1256344"/>
                <a:gd name="connsiteX40" fmla="*/ 520006 w 1832831"/>
                <a:gd name="connsiteY40" fmla="*/ 411792 h 1256344"/>
                <a:gd name="connsiteX41" fmla="*/ 499480 w 1832831"/>
                <a:gd name="connsiteY41" fmla="*/ 412573 h 1256344"/>
                <a:gd name="connsiteX42" fmla="*/ 214510 w 1832831"/>
                <a:gd name="connsiteY42" fmla="*/ 506010 h 1256344"/>
                <a:gd name="connsiteX43" fmla="*/ 175554 w 1832831"/>
                <a:gd name="connsiteY43" fmla="*/ 532692 h 1256344"/>
                <a:gd name="connsiteX44" fmla="*/ 167662 w 1832831"/>
                <a:gd name="connsiteY44" fmla="*/ 539838 h 1256344"/>
                <a:gd name="connsiteX45" fmla="*/ 53294 w 1832831"/>
                <a:gd name="connsiteY45" fmla="*/ 545026 h 1256344"/>
                <a:gd name="connsiteX46" fmla="*/ 13131 w 1832831"/>
                <a:gd name="connsiteY46" fmla="*/ 405231 h 1256344"/>
                <a:gd name="connsiteX47" fmla="*/ 39909 w 1832831"/>
                <a:gd name="connsiteY47" fmla="*/ 375302 h 1256344"/>
                <a:gd name="connsiteX48" fmla="*/ 44727 w 1832831"/>
                <a:gd name="connsiteY48" fmla="*/ 372449 h 1256344"/>
                <a:gd name="connsiteX49" fmla="*/ 105579 w 1832831"/>
                <a:gd name="connsiteY49" fmla="*/ 330772 h 1256344"/>
                <a:gd name="connsiteX50" fmla="*/ 532855 w 1832831"/>
                <a:gd name="connsiteY50" fmla="*/ 204497 h 1256344"/>
                <a:gd name="connsiteX51" fmla="*/ 554862 w 1832831"/>
                <a:gd name="connsiteY51" fmla="*/ 205058 h 1256344"/>
                <a:gd name="connsiteX52" fmla="*/ 558757 w 1832831"/>
                <a:gd name="connsiteY52" fmla="*/ 202346 h 1256344"/>
                <a:gd name="connsiteX53" fmla="*/ 538676 w 1832831"/>
                <a:gd name="connsiteY53" fmla="*/ 197730 h 1256344"/>
                <a:gd name="connsiteX54" fmla="*/ 452924 w 1832831"/>
                <a:gd name="connsiteY54" fmla="*/ 186795 h 1256344"/>
                <a:gd name="connsiteX55" fmla="*/ 414295 w 1832831"/>
                <a:gd name="connsiteY55" fmla="*/ 185829 h 1256344"/>
                <a:gd name="connsiteX56" fmla="*/ 409776 w 1832831"/>
                <a:gd name="connsiteY56" fmla="*/ 186282 h 1256344"/>
                <a:gd name="connsiteX57" fmla="*/ 372380 w 1832831"/>
                <a:gd name="connsiteY57" fmla="*/ 179090 h 1256344"/>
                <a:gd name="connsiteX58" fmla="*/ 317854 w 1832831"/>
                <a:gd name="connsiteY58" fmla="*/ 57312 h 1256344"/>
                <a:gd name="connsiteX59" fmla="*/ 332138 w 1832831"/>
                <a:gd name="connsiteY59" fmla="*/ 33364 h 1256344"/>
                <a:gd name="connsiteX60" fmla="*/ 404116 w 1832831"/>
                <a:gd name="connsiteY60" fmla="*/ 0 h 1256344"/>
                <a:gd name="connsiteX61" fmla="*/ 412057 w 1832831"/>
                <a:gd name="connsiteY61" fmla="*/ 729 h 1256344"/>
                <a:gd name="connsiteX62" fmla="*/ 464183 w 1832831"/>
                <a:gd name="connsiteY62" fmla="*/ 2032 h 1256344"/>
                <a:gd name="connsiteX63" fmla="*/ 829038 w 1832831"/>
                <a:gd name="connsiteY63" fmla="*/ 110823 h 1256344"/>
                <a:gd name="connsiteX64" fmla="*/ 868121 w 1832831"/>
                <a:gd name="connsiteY64" fmla="*/ 134842 h 1256344"/>
                <a:gd name="connsiteX65" fmla="*/ 900665 w 1832831"/>
                <a:gd name="connsiteY65" fmla="*/ 136783 h 1256344"/>
                <a:gd name="connsiteX66" fmla="*/ 1035255 w 1832831"/>
                <a:gd name="connsiteY66" fmla="*/ 161665 h 1256344"/>
                <a:gd name="connsiteX67" fmla="*/ 1379922 w 1832831"/>
                <a:gd name="connsiteY67" fmla="*/ 361280 h 1256344"/>
                <a:gd name="connsiteX68" fmla="*/ 1397359 w 1832831"/>
                <a:gd name="connsiteY68" fmla="*/ 383904 h 1256344"/>
                <a:gd name="connsiteX69" fmla="*/ 1581633 w 1832831"/>
                <a:gd name="connsiteY69" fmla="*/ 440942 h 1256344"/>
                <a:gd name="connsiteX0" fmla="*/ 1568990 w 1581634"/>
                <a:gd name="connsiteY0" fmla="*/ 886425 h 1256344"/>
                <a:gd name="connsiteX1" fmla="*/ 1295611 w 1581634"/>
                <a:gd name="connsiteY1" fmla="*/ 784774 h 1256344"/>
                <a:gd name="connsiteX2" fmla="*/ 1285468 w 1581634"/>
                <a:gd name="connsiteY2" fmla="*/ 798684 h 1256344"/>
                <a:gd name="connsiteX3" fmla="*/ 1125280 w 1581634"/>
                <a:gd name="connsiteY3" fmla="*/ 928127 h 1256344"/>
                <a:gd name="connsiteX4" fmla="*/ 1121898 w 1581634"/>
                <a:gd name="connsiteY4" fmla="*/ 929765 h 1256344"/>
                <a:gd name="connsiteX5" fmla="*/ 1121020 w 1581634"/>
                <a:gd name="connsiteY5" fmla="*/ 932979 h 1256344"/>
                <a:gd name="connsiteX6" fmla="*/ 940234 w 1581634"/>
                <a:gd name="connsiteY6" fmla="*/ 1221494 h 1256344"/>
                <a:gd name="connsiteX7" fmla="*/ 939479 w 1581634"/>
                <a:gd name="connsiteY7" fmla="*/ 1220710 h 1256344"/>
                <a:gd name="connsiteX8" fmla="*/ 930468 w 1581634"/>
                <a:gd name="connsiteY8" fmla="*/ 1229512 h 1256344"/>
                <a:gd name="connsiteX9" fmla="*/ 909689 w 1581634"/>
                <a:gd name="connsiteY9" fmla="*/ 1242927 h 1256344"/>
                <a:gd name="connsiteX10" fmla="*/ 745366 w 1581634"/>
                <a:gd name="connsiteY10" fmla="*/ 1189797 h 1256344"/>
                <a:gd name="connsiteX11" fmla="*/ 760526 w 1581634"/>
                <a:gd name="connsiteY11" fmla="*/ 1055653 h 1256344"/>
                <a:gd name="connsiteX12" fmla="*/ 770851 w 1581634"/>
                <a:gd name="connsiteY12" fmla="*/ 1045564 h 1256344"/>
                <a:gd name="connsiteX13" fmla="*/ 770593 w 1581634"/>
                <a:gd name="connsiteY13" fmla="*/ 1045294 h 1256344"/>
                <a:gd name="connsiteX14" fmla="*/ 906924 w 1581634"/>
                <a:gd name="connsiteY14" fmla="*/ 776487 h 1256344"/>
                <a:gd name="connsiteX15" fmla="*/ 908680 w 1581634"/>
                <a:gd name="connsiteY15" fmla="*/ 754107 h 1256344"/>
                <a:gd name="connsiteX16" fmla="*/ 878492 w 1581634"/>
                <a:gd name="connsiteY16" fmla="*/ 752292 h 1256344"/>
                <a:gd name="connsiteX17" fmla="*/ 430437 w 1581634"/>
                <a:gd name="connsiteY17" fmla="*/ 1011422 h 1256344"/>
                <a:gd name="connsiteX18" fmla="*/ 412957 w 1581634"/>
                <a:gd name="connsiteY18" fmla="*/ 1046780 h 1256344"/>
                <a:gd name="connsiteX19" fmla="*/ 410928 w 1581634"/>
                <a:gd name="connsiteY19" fmla="*/ 1053093 h 1256344"/>
                <a:gd name="connsiteX20" fmla="*/ 400596 w 1581634"/>
                <a:gd name="connsiteY20" fmla="*/ 1071731 h 1256344"/>
                <a:gd name="connsiteX21" fmla="*/ 256821 w 1581634"/>
                <a:gd name="connsiteY21" fmla="*/ 1100424 h 1256344"/>
                <a:gd name="connsiteX22" fmla="*/ 222184 w 1581634"/>
                <a:gd name="connsiteY22" fmla="*/ 974480 h 1256344"/>
                <a:gd name="connsiteX23" fmla="*/ 225849 w 1581634"/>
                <a:gd name="connsiteY23" fmla="*/ 967867 h 1256344"/>
                <a:gd name="connsiteX24" fmla="*/ 225757 w 1581634"/>
                <a:gd name="connsiteY24" fmla="*/ 967826 h 1256344"/>
                <a:gd name="connsiteX25" fmla="*/ 252532 w 1581634"/>
                <a:gd name="connsiteY25" fmla="*/ 913666 h 1256344"/>
                <a:gd name="connsiteX26" fmla="*/ 283405 w 1581634"/>
                <a:gd name="connsiteY26" fmla="*/ 862664 h 1256344"/>
                <a:gd name="connsiteX27" fmla="*/ 501995 w 1581634"/>
                <a:gd name="connsiteY27" fmla="*/ 652419 h 1256344"/>
                <a:gd name="connsiteX28" fmla="*/ 538200 w 1581634"/>
                <a:gd name="connsiteY28" fmla="*/ 632883 h 1256344"/>
                <a:gd name="connsiteX29" fmla="*/ 497291 w 1581634"/>
                <a:gd name="connsiteY29" fmla="*/ 645196 h 1256344"/>
                <a:gd name="connsiteX30" fmla="*/ 214440 w 1581634"/>
                <a:gd name="connsiteY30" fmla="*/ 845373 h 1256344"/>
                <a:gd name="connsiteX31" fmla="*/ 213782 w 1581634"/>
                <a:gd name="connsiteY31" fmla="*/ 844851 h 1256344"/>
                <a:gd name="connsiteX32" fmla="*/ 204274 w 1581634"/>
                <a:gd name="connsiteY32" fmla="*/ 858149 h 1256344"/>
                <a:gd name="connsiteX33" fmla="*/ 65233 w 1581634"/>
                <a:gd name="connsiteY33" fmla="*/ 882958 h 1256344"/>
                <a:gd name="connsiteX34" fmla="*/ 26746 w 1581634"/>
                <a:gd name="connsiteY34" fmla="*/ 729128 h 1256344"/>
                <a:gd name="connsiteX35" fmla="*/ 40170 w 1581634"/>
                <a:gd name="connsiteY35" fmla="*/ 710356 h 1256344"/>
                <a:gd name="connsiteX36" fmla="*/ 44005 w 1581634"/>
                <a:gd name="connsiteY36" fmla="*/ 706743 h 1256344"/>
                <a:gd name="connsiteX37" fmla="*/ 87969 w 1581634"/>
                <a:gd name="connsiteY37" fmla="*/ 655865 h 1256344"/>
                <a:gd name="connsiteX38" fmla="*/ 491535 w 1581634"/>
                <a:gd name="connsiteY38" fmla="*/ 417671 h 1256344"/>
                <a:gd name="connsiteX39" fmla="*/ 520006 w 1581634"/>
                <a:gd name="connsiteY39" fmla="*/ 411792 h 1256344"/>
                <a:gd name="connsiteX40" fmla="*/ 499480 w 1581634"/>
                <a:gd name="connsiteY40" fmla="*/ 412573 h 1256344"/>
                <a:gd name="connsiteX41" fmla="*/ 214510 w 1581634"/>
                <a:gd name="connsiteY41" fmla="*/ 506010 h 1256344"/>
                <a:gd name="connsiteX42" fmla="*/ 175554 w 1581634"/>
                <a:gd name="connsiteY42" fmla="*/ 532692 h 1256344"/>
                <a:gd name="connsiteX43" fmla="*/ 167662 w 1581634"/>
                <a:gd name="connsiteY43" fmla="*/ 539838 h 1256344"/>
                <a:gd name="connsiteX44" fmla="*/ 53294 w 1581634"/>
                <a:gd name="connsiteY44" fmla="*/ 545026 h 1256344"/>
                <a:gd name="connsiteX45" fmla="*/ 13131 w 1581634"/>
                <a:gd name="connsiteY45" fmla="*/ 405231 h 1256344"/>
                <a:gd name="connsiteX46" fmla="*/ 39909 w 1581634"/>
                <a:gd name="connsiteY46" fmla="*/ 375302 h 1256344"/>
                <a:gd name="connsiteX47" fmla="*/ 44727 w 1581634"/>
                <a:gd name="connsiteY47" fmla="*/ 372449 h 1256344"/>
                <a:gd name="connsiteX48" fmla="*/ 105579 w 1581634"/>
                <a:gd name="connsiteY48" fmla="*/ 330772 h 1256344"/>
                <a:gd name="connsiteX49" fmla="*/ 532855 w 1581634"/>
                <a:gd name="connsiteY49" fmla="*/ 204497 h 1256344"/>
                <a:gd name="connsiteX50" fmla="*/ 554862 w 1581634"/>
                <a:gd name="connsiteY50" fmla="*/ 205058 h 1256344"/>
                <a:gd name="connsiteX51" fmla="*/ 558757 w 1581634"/>
                <a:gd name="connsiteY51" fmla="*/ 202346 h 1256344"/>
                <a:gd name="connsiteX52" fmla="*/ 538676 w 1581634"/>
                <a:gd name="connsiteY52" fmla="*/ 197730 h 1256344"/>
                <a:gd name="connsiteX53" fmla="*/ 452924 w 1581634"/>
                <a:gd name="connsiteY53" fmla="*/ 186795 h 1256344"/>
                <a:gd name="connsiteX54" fmla="*/ 414295 w 1581634"/>
                <a:gd name="connsiteY54" fmla="*/ 185829 h 1256344"/>
                <a:gd name="connsiteX55" fmla="*/ 409776 w 1581634"/>
                <a:gd name="connsiteY55" fmla="*/ 186282 h 1256344"/>
                <a:gd name="connsiteX56" fmla="*/ 372380 w 1581634"/>
                <a:gd name="connsiteY56" fmla="*/ 179090 h 1256344"/>
                <a:gd name="connsiteX57" fmla="*/ 317854 w 1581634"/>
                <a:gd name="connsiteY57" fmla="*/ 57312 h 1256344"/>
                <a:gd name="connsiteX58" fmla="*/ 332138 w 1581634"/>
                <a:gd name="connsiteY58" fmla="*/ 33364 h 1256344"/>
                <a:gd name="connsiteX59" fmla="*/ 404116 w 1581634"/>
                <a:gd name="connsiteY59" fmla="*/ 0 h 1256344"/>
                <a:gd name="connsiteX60" fmla="*/ 412057 w 1581634"/>
                <a:gd name="connsiteY60" fmla="*/ 729 h 1256344"/>
                <a:gd name="connsiteX61" fmla="*/ 464183 w 1581634"/>
                <a:gd name="connsiteY61" fmla="*/ 2032 h 1256344"/>
                <a:gd name="connsiteX62" fmla="*/ 829038 w 1581634"/>
                <a:gd name="connsiteY62" fmla="*/ 110823 h 1256344"/>
                <a:gd name="connsiteX63" fmla="*/ 868121 w 1581634"/>
                <a:gd name="connsiteY63" fmla="*/ 134842 h 1256344"/>
                <a:gd name="connsiteX64" fmla="*/ 900665 w 1581634"/>
                <a:gd name="connsiteY64" fmla="*/ 136783 h 1256344"/>
                <a:gd name="connsiteX65" fmla="*/ 1035255 w 1581634"/>
                <a:gd name="connsiteY65" fmla="*/ 161665 h 1256344"/>
                <a:gd name="connsiteX66" fmla="*/ 1379922 w 1581634"/>
                <a:gd name="connsiteY66" fmla="*/ 361280 h 1256344"/>
                <a:gd name="connsiteX67" fmla="*/ 1397359 w 1581634"/>
                <a:gd name="connsiteY67" fmla="*/ 383904 h 1256344"/>
                <a:gd name="connsiteX68" fmla="*/ 1581633 w 1581634"/>
                <a:gd name="connsiteY68" fmla="*/ 440942 h 125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581634" h="1256344">
                  <a:moveTo>
                    <a:pt x="1568990" y="886425"/>
                  </a:moveTo>
                  <a:lnTo>
                    <a:pt x="1295611" y="784774"/>
                  </a:lnTo>
                  <a:lnTo>
                    <a:pt x="1285468" y="798684"/>
                  </a:lnTo>
                  <a:cubicBezTo>
                    <a:pt x="1243883" y="850462"/>
                    <a:pt x="1189072" y="894345"/>
                    <a:pt x="1125280" y="928127"/>
                  </a:cubicBezTo>
                  <a:lnTo>
                    <a:pt x="1121898" y="929765"/>
                  </a:lnTo>
                  <a:lnTo>
                    <a:pt x="1121020" y="932979"/>
                  </a:lnTo>
                  <a:cubicBezTo>
                    <a:pt x="1085740" y="1041187"/>
                    <a:pt x="1024277" y="1140579"/>
                    <a:pt x="940234" y="1221494"/>
                  </a:cubicBezTo>
                  <a:lnTo>
                    <a:pt x="939479" y="1220710"/>
                  </a:lnTo>
                  <a:lnTo>
                    <a:pt x="930468" y="1229512"/>
                  </a:lnTo>
                  <a:cubicBezTo>
                    <a:pt x="924133" y="1234581"/>
                    <a:pt x="917194" y="1239089"/>
                    <a:pt x="909689" y="1242927"/>
                  </a:cubicBezTo>
                  <a:cubicBezTo>
                    <a:pt x="849648" y="1273634"/>
                    <a:pt x="776078" y="1249847"/>
                    <a:pt x="745366" y="1189797"/>
                  </a:cubicBezTo>
                  <a:cubicBezTo>
                    <a:pt x="722333" y="1144759"/>
                    <a:pt x="729948" y="1092115"/>
                    <a:pt x="760526" y="1055653"/>
                  </a:cubicBezTo>
                  <a:lnTo>
                    <a:pt x="770851" y="1045564"/>
                  </a:lnTo>
                  <a:lnTo>
                    <a:pt x="770593" y="1045294"/>
                  </a:lnTo>
                  <a:cubicBezTo>
                    <a:pt x="845749" y="972936"/>
                    <a:pt x="893212" y="877918"/>
                    <a:pt x="906924" y="776487"/>
                  </a:cubicBezTo>
                  <a:lnTo>
                    <a:pt x="908680" y="754107"/>
                  </a:lnTo>
                  <a:lnTo>
                    <a:pt x="878492" y="752292"/>
                  </a:lnTo>
                  <a:cubicBezTo>
                    <a:pt x="693778" y="748559"/>
                    <a:pt x="520268" y="847734"/>
                    <a:pt x="430437" y="1011422"/>
                  </a:cubicBezTo>
                  <a:lnTo>
                    <a:pt x="412957" y="1046780"/>
                  </a:lnTo>
                  <a:lnTo>
                    <a:pt x="410928" y="1053093"/>
                  </a:lnTo>
                  <a:cubicBezTo>
                    <a:pt x="408158" y="1059505"/>
                    <a:pt x="404720" y="1065750"/>
                    <a:pt x="400596" y="1071731"/>
                  </a:cubicBezTo>
                  <a:cubicBezTo>
                    <a:pt x="367606" y="1119579"/>
                    <a:pt x="303235" y="1132425"/>
                    <a:pt x="256821" y="1100424"/>
                  </a:cubicBezTo>
                  <a:cubicBezTo>
                    <a:pt x="216208" y="1072421"/>
                    <a:pt x="202800" y="1019362"/>
                    <a:pt x="222184" y="974480"/>
                  </a:cubicBezTo>
                  <a:lnTo>
                    <a:pt x="225849" y="967867"/>
                  </a:lnTo>
                  <a:lnTo>
                    <a:pt x="225757" y="967826"/>
                  </a:lnTo>
                  <a:cubicBezTo>
                    <a:pt x="233969" y="949262"/>
                    <a:pt x="242909" y="931200"/>
                    <a:pt x="252532" y="913666"/>
                  </a:cubicBezTo>
                  <a:cubicBezTo>
                    <a:pt x="262154" y="896130"/>
                    <a:pt x="272461" y="879122"/>
                    <a:pt x="283405" y="862664"/>
                  </a:cubicBezTo>
                  <a:cubicBezTo>
                    <a:pt x="340860" y="776260"/>
                    <a:pt x="415898" y="705026"/>
                    <a:pt x="501995" y="652419"/>
                  </a:cubicBezTo>
                  <a:lnTo>
                    <a:pt x="538200" y="632883"/>
                  </a:lnTo>
                  <a:lnTo>
                    <a:pt x="497291" y="645196"/>
                  </a:lnTo>
                  <a:cubicBezTo>
                    <a:pt x="388554" y="682689"/>
                    <a:pt x="289739" y="750585"/>
                    <a:pt x="214440" y="845373"/>
                  </a:cubicBezTo>
                  <a:lnTo>
                    <a:pt x="213782" y="844851"/>
                  </a:lnTo>
                  <a:lnTo>
                    <a:pt x="204274" y="858149"/>
                  </a:lnTo>
                  <a:cubicBezTo>
                    <a:pt x="169402" y="897987"/>
                    <a:pt x="111373" y="909597"/>
                    <a:pt x="65233" y="882958"/>
                  </a:cubicBezTo>
                  <a:cubicBezTo>
                    <a:pt x="12503" y="852515"/>
                    <a:pt x="-4728" y="783643"/>
                    <a:pt x="26746" y="729128"/>
                  </a:cubicBezTo>
                  <a:cubicBezTo>
                    <a:pt x="30680" y="722315"/>
                    <a:pt x="35189" y="716048"/>
                    <a:pt x="40170" y="710356"/>
                  </a:cubicBezTo>
                  <a:lnTo>
                    <a:pt x="44005" y="706743"/>
                  </a:lnTo>
                  <a:lnTo>
                    <a:pt x="87969" y="655865"/>
                  </a:lnTo>
                  <a:cubicBezTo>
                    <a:pt x="199220" y="537410"/>
                    <a:pt x="339965" y="456406"/>
                    <a:pt x="491535" y="417671"/>
                  </a:cubicBezTo>
                  <a:lnTo>
                    <a:pt x="520006" y="411792"/>
                  </a:lnTo>
                  <a:lnTo>
                    <a:pt x="499480" y="412573"/>
                  </a:lnTo>
                  <a:cubicBezTo>
                    <a:pt x="400332" y="420243"/>
                    <a:pt x="302438" y="451279"/>
                    <a:pt x="214510" y="506010"/>
                  </a:cubicBezTo>
                  <a:lnTo>
                    <a:pt x="175554" y="532692"/>
                  </a:lnTo>
                  <a:lnTo>
                    <a:pt x="167662" y="539838"/>
                  </a:lnTo>
                  <a:cubicBezTo>
                    <a:pt x="135778" y="563281"/>
                    <a:pt x="90843" y="566706"/>
                    <a:pt x="53294" y="545026"/>
                  </a:cubicBezTo>
                  <a:cubicBezTo>
                    <a:pt x="3226" y="516120"/>
                    <a:pt x="-14755" y="453531"/>
                    <a:pt x="13131" y="405231"/>
                  </a:cubicBezTo>
                  <a:cubicBezTo>
                    <a:pt x="20103" y="393155"/>
                    <a:pt x="29281" y="383117"/>
                    <a:pt x="39909" y="375302"/>
                  </a:cubicBezTo>
                  <a:lnTo>
                    <a:pt x="44727" y="372449"/>
                  </a:lnTo>
                  <a:lnTo>
                    <a:pt x="105579" y="330772"/>
                  </a:lnTo>
                  <a:cubicBezTo>
                    <a:pt x="236762" y="249117"/>
                    <a:pt x="384671" y="207232"/>
                    <a:pt x="532855" y="204497"/>
                  </a:cubicBezTo>
                  <a:lnTo>
                    <a:pt x="554862" y="205058"/>
                  </a:lnTo>
                  <a:lnTo>
                    <a:pt x="558757" y="202346"/>
                  </a:lnTo>
                  <a:lnTo>
                    <a:pt x="538676" y="197730"/>
                  </a:lnTo>
                  <a:cubicBezTo>
                    <a:pt x="510562" y="192233"/>
                    <a:pt x="481926" y="188555"/>
                    <a:pt x="452924" y="186795"/>
                  </a:cubicBezTo>
                  <a:lnTo>
                    <a:pt x="414295" y="185829"/>
                  </a:lnTo>
                  <a:lnTo>
                    <a:pt x="409776" y="186282"/>
                  </a:lnTo>
                  <a:cubicBezTo>
                    <a:pt x="397367" y="186345"/>
                    <a:pt x="384681" y="184037"/>
                    <a:pt x="372380" y="179090"/>
                  </a:cubicBezTo>
                  <a:cubicBezTo>
                    <a:pt x="323175" y="159302"/>
                    <a:pt x="298764" y="104780"/>
                    <a:pt x="317854" y="57312"/>
                  </a:cubicBezTo>
                  <a:cubicBezTo>
                    <a:pt x="321434" y="48411"/>
                    <a:pt x="326287" y="40391"/>
                    <a:pt x="332138" y="33364"/>
                  </a:cubicBezTo>
                  <a:cubicBezTo>
                    <a:pt x="349688" y="12283"/>
                    <a:pt x="376199" y="141"/>
                    <a:pt x="404116" y="0"/>
                  </a:cubicBezTo>
                  <a:lnTo>
                    <a:pt x="412057" y="729"/>
                  </a:lnTo>
                  <a:lnTo>
                    <a:pt x="464183" y="2032"/>
                  </a:lnTo>
                  <a:cubicBezTo>
                    <a:pt x="594425" y="9939"/>
                    <a:pt x="718928" y="47967"/>
                    <a:pt x="829038" y="110823"/>
                  </a:cubicBezTo>
                  <a:lnTo>
                    <a:pt x="868121" y="134842"/>
                  </a:lnTo>
                  <a:lnTo>
                    <a:pt x="900665" y="136783"/>
                  </a:lnTo>
                  <a:cubicBezTo>
                    <a:pt x="944372" y="141211"/>
                    <a:pt x="989557" y="149420"/>
                    <a:pt x="1035255" y="161665"/>
                  </a:cubicBezTo>
                  <a:cubicBezTo>
                    <a:pt x="1184811" y="201738"/>
                    <a:pt x="1308001" y="276502"/>
                    <a:pt x="1379922" y="361280"/>
                  </a:cubicBezTo>
                  <a:lnTo>
                    <a:pt x="1397359" y="383904"/>
                  </a:lnTo>
                  <a:lnTo>
                    <a:pt x="1581633" y="440942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D960E8D-8468-F555-AD62-9B7D86DBE810}"/>
                </a:ext>
              </a:extLst>
            </p:cNvPr>
            <p:cNvSpPr/>
            <p:nvPr/>
          </p:nvSpPr>
          <p:spPr bwMode="auto">
            <a:xfrm>
              <a:off x="3416594" y="3963558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ACF26D51-E6FF-3EE1-50A2-813D1EF5982B}"/>
              </a:ext>
            </a:extLst>
          </p:cNvPr>
          <p:cNvGrpSpPr/>
          <p:nvPr/>
        </p:nvGrpSpPr>
        <p:grpSpPr>
          <a:xfrm>
            <a:off x="368299" y="3687852"/>
            <a:ext cx="6121402" cy="5861596"/>
            <a:chOff x="3286844" y="503675"/>
            <a:chExt cx="6367519" cy="6030668"/>
          </a:xfrm>
        </p:grpSpPr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EC7BA1D6-0233-AE8F-F875-1052E8B772AC}"/>
                </a:ext>
              </a:extLst>
            </p:cNvPr>
            <p:cNvSpPr txBox="1"/>
            <p:nvPr/>
          </p:nvSpPr>
          <p:spPr>
            <a:xfrm>
              <a:off x="3286844" y="503675"/>
              <a:ext cx="6367519" cy="10123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ゴミ・たばこの吸い殻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2DBAA1C-E438-3748-AAF7-D9D1DFC102D8}"/>
                </a:ext>
              </a:extLst>
            </p:cNvPr>
            <p:cNvSpPr txBox="1"/>
            <p:nvPr/>
          </p:nvSpPr>
          <p:spPr>
            <a:xfrm>
              <a:off x="3286844" y="5634245"/>
              <a:ext cx="6367519" cy="9000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この周辺でゴミ・たばこの吸い殻のポイ捨てが多発しています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ゴミ・たばこの吸い殻は家に持ち帰って捨ててください！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9694E9B4-C342-0F9E-5FFD-B4CC0A940A66}"/>
                </a:ext>
              </a:extLst>
            </p:cNvPr>
            <p:cNvSpPr txBox="1"/>
            <p:nvPr/>
          </p:nvSpPr>
          <p:spPr>
            <a:xfrm>
              <a:off x="3286844" y="1808821"/>
              <a:ext cx="6367519" cy="338648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ポイ捨て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39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E0E44-F4B5-AB80-936C-4C5DF2312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E4420D4F-8AF3-284F-A7EC-E9453AD700CD}"/>
              </a:ext>
            </a:extLst>
          </p:cNvPr>
          <p:cNvSpPr/>
          <p:nvPr/>
        </p:nvSpPr>
        <p:spPr>
          <a:xfrm rot="5400000">
            <a:off x="896812" y="-274525"/>
            <a:ext cx="5064375" cy="6248401"/>
          </a:xfrm>
          <a:custGeom>
            <a:avLst/>
            <a:gdLst>
              <a:gd name="connsiteX0" fmla="*/ 0 w 5519850"/>
              <a:gd name="connsiteY0" fmla="*/ 590633 h 6248401"/>
              <a:gd name="connsiteX1" fmla="*/ 19543 w 5519850"/>
              <a:gd name="connsiteY1" fmla="*/ 569540 h 6248401"/>
              <a:gd name="connsiteX2" fmla="*/ 99086 w 5519850"/>
              <a:gd name="connsiteY2" fmla="*/ 272070 h 6248401"/>
              <a:gd name="connsiteX3" fmla="*/ 84908 w 5519850"/>
              <a:gd name="connsiteY3" fmla="*/ 132433 h 6248401"/>
              <a:gd name="connsiteX4" fmla="*/ 74031 w 5519850"/>
              <a:gd name="connsiteY4" fmla="*/ 92590 h 6248401"/>
              <a:gd name="connsiteX5" fmla="*/ 110082 w 5519850"/>
              <a:gd name="connsiteY5" fmla="*/ 106514 h 6248401"/>
              <a:gd name="connsiteX6" fmla="*/ 233876 w 5519850"/>
              <a:gd name="connsiteY6" fmla="*/ 124300 h 6248401"/>
              <a:gd name="connsiteX7" fmla="*/ 497598 w 5519850"/>
              <a:gd name="connsiteY7" fmla="*/ 24517 h 6248401"/>
              <a:gd name="connsiteX8" fmla="*/ 516296 w 5519850"/>
              <a:gd name="connsiteY8" fmla="*/ 2 h 6248401"/>
              <a:gd name="connsiteX9" fmla="*/ 534994 w 5519850"/>
              <a:gd name="connsiteY9" fmla="*/ 24517 h 6248401"/>
              <a:gd name="connsiteX10" fmla="*/ 798715 w 5519850"/>
              <a:gd name="connsiteY10" fmla="*/ 124300 h 6248401"/>
              <a:gd name="connsiteX11" fmla="*/ 1062437 w 5519850"/>
              <a:gd name="connsiteY11" fmla="*/ 24517 h 6248401"/>
              <a:gd name="connsiteX12" fmla="*/ 1081135 w 5519850"/>
              <a:gd name="connsiteY12" fmla="*/ 2 h 6248401"/>
              <a:gd name="connsiteX13" fmla="*/ 1099833 w 5519850"/>
              <a:gd name="connsiteY13" fmla="*/ 24517 h 6248401"/>
              <a:gd name="connsiteX14" fmla="*/ 1363554 w 5519850"/>
              <a:gd name="connsiteY14" fmla="*/ 124300 h 6248401"/>
              <a:gd name="connsiteX15" fmla="*/ 1627276 w 5519850"/>
              <a:gd name="connsiteY15" fmla="*/ 24517 h 6248401"/>
              <a:gd name="connsiteX16" fmla="*/ 1645974 w 5519850"/>
              <a:gd name="connsiteY16" fmla="*/ 1 h 6248401"/>
              <a:gd name="connsiteX17" fmla="*/ 1664673 w 5519850"/>
              <a:gd name="connsiteY17" fmla="*/ 24517 h 6248401"/>
              <a:gd name="connsiteX18" fmla="*/ 1714553 w 5519850"/>
              <a:gd name="connsiteY18" fmla="*/ 65506 h 6248401"/>
              <a:gd name="connsiteX19" fmla="*/ 1768515 w 5519850"/>
              <a:gd name="connsiteY19" fmla="*/ 92795 h 6248401"/>
              <a:gd name="connsiteX20" fmla="*/ 1768459 w 5519850"/>
              <a:gd name="connsiteY20" fmla="*/ 92589 h 6248401"/>
              <a:gd name="connsiteX21" fmla="*/ 1787845 w 5519850"/>
              <a:gd name="connsiteY21" fmla="*/ 100077 h 6248401"/>
              <a:gd name="connsiteX22" fmla="*/ 1834477 w 5519850"/>
              <a:gd name="connsiteY22" fmla="*/ 113133 h 6248401"/>
              <a:gd name="connsiteX23" fmla="*/ 1855409 w 5519850"/>
              <a:gd name="connsiteY23" fmla="*/ 117757 h 6248401"/>
              <a:gd name="connsiteX24" fmla="*/ 1928343 w 5519850"/>
              <a:gd name="connsiteY24" fmla="*/ 124296 h 6248401"/>
              <a:gd name="connsiteX25" fmla="*/ 2007786 w 5519850"/>
              <a:gd name="connsiteY25" fmla="*/ 117174 h 6248401"/>
              <a:gd name="connsiteX26" fmla="*/ 2192025 w 5519850"/>
              <a:gd name="connsiteY26" fmla="*/ 24516 h 6248401"/>
              <a:gd name="connsiteX27" fmla="*/ 2210723 w 5519850"/>
              <a:gd name="connsiteY27" fmla="*/ 1 h 6248401"/>
              <a:gd name="connsiteX28" fmla="*/ 2210768 w 5519850"/>
              <a:gd name="connsiteY28" fmla="*/ 60 h 6248401"/>
              <a:gd name="connsiteX29" fmla="*/ 2210813 w 5519850"/>
              <a:gd name="connsiteY29" fmla="*/ 1 h 6248401"/>
              <a:gd name="connsiteX30" fmla="*/ 2229512 w 5519850"/>
              <a:gd name="connsiteY30" fmla="*/ 24517 h 6248401"/>
              <a:gd name="connsiteX31" fmla="*/ 2413751 w 5519850"/>
              <a:gd name="connsiteY31" fmla="*/ 117175 h 6248401"/>
              <a:gd name="connsiteX32" fmla="*/ 2493183 w 5519850"/>
              <a:gd name="connsiteY32" fmla="*/ 124296 h 6248401"/>
              <a:gd name="connsiteX33" fmla="*/ 2572625 w 5519850"/>
              <a:gd name="connsiteY33" fmla="*/ 117174 h 6248401"/>
              <a:gd name="connsiteX34" fmla="*/ 2756864 w 5519850"/>
              <a:gd name="connsiteY34" fmla="*/ 24516 h 6248401"/>
              <a:gd name="connsiteX35" fmla="*/ 2775562 w 5519850"/>
              <a:gd name="connsiteY35" fmla="*/ 1 h 6248401"/>
              <a:gd name="connsiteX36" fmla="*/ 2775608 w 5519850"/>
              <a:gd name="connsiteY36" fmla="*/ 61 h 6248401"/>
              <a:gd name="connsiteX37" fmla="*/ 2775653 w 5519850"/>
              <a:gd name="connsiteY37" fmla="*/ 2 h 6248401"/>
              <a:gd name="connsiteX38" fmla="*/ 2794351 w 5519850"/>
              <a:gd name="connsiteY38" fmla="*/ 24517 h 6248401"/>
              <a:gd name="connsiteX39" fmla="*/ 2978590 w 5519850"/>
              <a:gd name="connsiteY39" fmla="*/ 117175 h 6248401"/>
              <a:gd name="connsiteX40" fmla="*/ 3058022 w 5519850"/>
              <a:gd name="connsiteY40" fmla="*/ 124296 h 6248401"/>
              <a:gd name="connsiteX41" fmla="*/ 3137464 w 5519850"/>
              <a:gd name="connsiteY41" fmla="*/ 117174 h 6248401"/>
              <a:gd name="connsiteX42" fmla="*/ 3321703 w 5519850"/>
              <a:gd name="connsiteY42" fmla="*/ 24516 h 6248401"/>
              <a:gd name="connsiteX43" fmla="*/ 3340401 w 5519850"/>
              <a:gd name="connsiteY43" fmla="*/ 0 h 6248401"/>
              <a:gd name="connsiteX44" fmla="*/ 3340447 w 5519850"/>
              <a:gd name="connsiteY44" fmla="*/ 61 h 6248401"/>
              <a:gd name="connsiteX45" fmla="*/ 3340493 w 5519850"/>
              <a:gd name="connsiteY45" fmla="*/ 1 h 6248401"/>
              <a:gd name="connsiteX46" fmla="*/ 3359191 w 5519850"/>
              <a:gd name="connsiteY46" fmla="*/ 24517 h 6248401"/>
              <a:gd name="connsiteX47" fmla="*/ 3543430 w 5519850"/>
              <a:gd name="connsiteY47" fmla="*/ 117175 h 6248401"/>
              <a:gd name="connsiteX48" fmla="*/ 3622862 w 5519850"/>
              <a:gd name="connsiteY48" fmla="*/ 124296 h 6248401"/>
              <a:gd name="connsiteX49" fmla="*/ 3695823 w 5519850"/>
              <a:gd name="connsiteY49" fmla="*/ 117755 h 6248401"/>
              <a:gd name="connsiteX50" fmla="*/ 3716702 w 5519850"/>
              <a:gd name="connsiteY50" fmla="*/ 113143 h 6248401"/>
              <a:gd name="connsiteX51" fmla="*/ 3774416 w 5519850"/>
              <a:gd name="connsiteY51" fmla="*/ 96983 h 6248401"/>
              <a:gd name="connsiteX52" fmla="*/ 3886542 w 5519850"/>
              <a:gd name="connsiteY52" fmla="*/ 24516 h 6248401"/>
              <a:gd name="connsiteX53" fmla="*/ 3905241 w 5519850"/>
              <a:gd name="connsiteY53" fmla="*/ 0 h 6248401"/>
              <a:gd name="connsiteX54" fmla="*/ 3923940 w 5519850"/>
              <a:gd name="connsiteY54" fmla="*/ 24516 h 6248401"/>
              <a:gd name="connsiteX55" fmla="*/ 4187661 w 5519850"/>
              <a:gd name="connsiteY55" fmla="*/ 124299 h 6248401"/>
              <a:gd name="connsiteX56" fmla="*/ 4451382 w 5519850"/>
              <a:gd name="connsiteY56" fmla="*/ 24516 h 6248401"/>
              <a:gd name="connsiteX57" fmla="*/ 4470080 w 5519850"/>
              <a:gd name="connsiteY57" fmla="*/ 1 h 6248401"/>
              <a:gd name="connsiteX58" fmla="*/ 4488779 w 5519850"/>
              <a:gd name="connsiteY58" fmla="*/ 24516 h 6248401"/>
              <a:gd name="connsiteX59" fmla="*/ 4752500 w 5519850"/>
              <a:gd name="connsiteY59" fmla="*/ 124299 h 6248401"/>
              <a:gd name="connsiteX60" fmla="*/ 5016221 w 5519850"/>
              <a:gd name="connsiteY60" fmla="*/ 24516 h 6248401"/>
              <a:gd name="connsiteX61" fmla="*/ 5034920 w 5519850"/>
              <a:gd name="connsiteY61" fmla="*/ 0 h 6248401"/>
              <a:gd name="connsiteX62" fmla="*/ 5053618 w 5519850"/>
              <a:gd name="connsiteY62" fmla="*/ 24516 h 6248401"/>
              <a:gd name="connsiteX63" fmla="*/ 5317340 w 5519850"/>
              <a:gd name="connsiteY63" fmla="*/ 124299 h 6248401"/>
              <a:gd name="connsiteX64" fmla="*/ 5441134 w 5519850"/>
              <a:gd name="connsiteY64" fmla="*/ 106513 h 6248401"/>
              <a:gd name="connsiteX65" fmla="*/ 5442122 w 5519850"/>
              <a:gd name="connsiteY65" fmla="*/ 106132 h 6248401"/>
              <a:gd name="connsiteX66" fmla="*/ 5434942 w 5519850"/>
              <a:gd name="connsiteY66" fmla="*/ 132432 h 6248401"/>
              <a:gd name="connsiteX67" fmla="*/ 5420765 w 5519850"/>
              <a:gd name="connsiteY67" fmla="*/ 272069 h 6248401"/>
              <a:gd name="connsiteX68" fmla="*/ 5500307 w 5519850"/>
              <a:gd name="connsiteY68" fmla="*/ 569539 h 6248401"/>
              <a:gd name="connsiteX69" fmla="*/ 5519850 w 5519850"/>
              <a:gd name="connsiteY69" fmla="*/ 590632 h 6248401"/>
              <a:gd name="connsiteX70" fmla="*/ 5500307 w 5519850"/>
              <a:gd name="connsiteY70" fmla="*/ 611725 h 6248401"/>
              <a:gd name="connsiteX71" fmla="*/ 5420765 w 5519850"/>
              <a:gd name="connsiteY71" fmla="*/ 909195 h 6248401"/>
              <a:gd name="connsiteX72" fmla="*/ 5500307 w 5519850"/>
              <a:gd name="connsiteY72" fmla="*/ 1206665 h 6248401"/>
              <a:gd name="connsiteX73" fmla="*/ 5519849 w 5519850"/>
              <a:gd name="connsiteY73" fmla="*/ 1227756 h 6248401"/>
              <a:gd name="connsiteX74" fmla="*/ 5500307 w 5519850"/>
              <a:gd name="connsiteY74" fmla="*/ 1248847 h 6248401"/>
              <a:gd name="connsiteX75" fmla="*/ 5420764 w 5519850"/>
              <a:gd name="connsiteY75" fmla="*/ 1546317 h 6248401"/>
              <a:gd name="connsiteX76" fmla="*/ 5500306 w 5519850"/>
              <a:gd name="connsiteY76" fmla="*/ 1843788 h 6248401"/>
              <a:gd name="connsiteX77" fmla="*/ 5519848 w 5519850"/>
              <a:gd name="connsiteY77" fmla="*/ 1864879 h 6248401"/>
              <a:gd name="connsiteX78" fmla="*/ 5500306 w 5519850"/>
              <a:gd name="connsiteY78" fmla="*/ 1885970 h 6248401"/>
              <a:gd name="connsiteX79" fmla="*/ 5420764 w 5519850"/>
              <a:gd name="connsiteY79" fmla="*/ 2183440 h 6248401"/>
              <a:gd name="connsiteX80" fmla="*/ 5500306 w 5519850"/>
              <a:gd name="connsiteY80" fmla="*/ 2480910 h 6248401"/>
              <a:gd name="connsiteX81" fmla="*/ 5519848 w 5519850"/>
              <a:gd name="connsiteY81" fmla="*/ 2502002 h 6248401"/>
              <a:gd name="connsiteX82" fmla="*/ 5500306 w 5519850"/>
              <a:gd name="connsiteY82" fmla="*/ 2523093 h 6248401"/>
              <a:gd name="connsiteX83" fmla="*/ 5420764 w 5519850"/>
              <a:gd name="connsiteY83" fmla="*/ 2820563 h 6248401"/>
              <a:gd name="connsiteX84" fmla="*/ 5500306 w 5519850"/>
              <a:gd name="connsiteY84" fmla="*/ 3118033 h 6248401"/>
              <a:gd name="connsiteX85" fmla="*/ 5519848 w 5519850"/>
              <a:gd name="connsiteY85" fmla="*/ 3139124 h 6248401"/>
              <a:gd name="connsiteX86" fmla="*/ 5500306 w 5519850"/>
              <a:gd name="connsiteY86" fmla="*/ 3160216 h 6248401"/>
              <a:gd name="connsiteX87" fmla="*/ 5420764 w 5519850"/>
              <a:gd name="connsiteY87" fmla="*/ 3457686 h 6248401"/>
              <a:gd name="connsiteX88" fmla="*/ 5500306 w 5519850"/>
              <a:gd name="connsiteY88" fmla="*/ 3755154 h 6248401"/>
              <a:gd name="connsiteX89" fmla="*/ 5519848 w 5519850"/>
              <a:gd name="connsiteY89" fmla="*/ 3776245 h 6248401"/>
              <a:gd name="connsiteX90" fmla="*/ 5500306 w 5519850"/>
              <a:gd name="connsiteY90" fmla="*/ 3797336 h 6248401"/>
              <a:gd name="connsiteX91" fmla="*/ 5420764 w 5519850"/>
              <a:gd name="connsiteY91" fmla="*/ 4094806 h 6248401"/>
              <a:gd name="connsiteX92" fmla="*/ 5500306 w 5519850"/>
              <a:gd name="connsiteY92" fmla="*/ 4392276 h 6248401"/>
              <a:gd name="connsiteX93" fmla="*/ 5519848 w 5519850"/>
              <a:gd name="connsiteY93" fmla="*/ 4413367 h 6248401"/>
              <a:gd name="connsiteX94" fmla="*/ 5500306 w 5519850"/>
              <a:gd name="connsiteY94" fmla="*/ 4434459 h 6248401"/>
              <a:gd name="connsiteX95" fmla="*/ 5420764 w 5519850"/>
              <a:gd name="connsiteY95" fmla="*/ 4731929 h 6248401"/>
              <a:gd name="connsiteX96" fmla="*/ 5500306 w 5519850"/>
              <a:gd name="connsiteY96" fmla="*/ 5029399 h 6248401"/>
              <a:gd name="connsiteX97" fmla="*/ 5519848 w 5519850"/>
              <a:gd name="connsiteY97" fmla="*/ 5050490 h 6248401"/>
              <a:gd name="connsiteX98" fmla="*/ 5500306 w 5519850"/>
              <a:gd name="connsiteY98" fmla="*/ 5071581 h 6248401"/>
              <a:gd name="connsiteX99" fmla="*/ 5420764 w 5519850"/>
              <a:gd name="connsiteY99" fmla="*/ 5369051 h 6248401"/>
              <a:gd name="connsiteX100" fmla="*/ 5500306 w 5519850"/>
              <a:gd name="connsiteY100" fmla="*/ 5666522 h 6248401"/>
              <a:gd name="connsiteX101" fmla="*/ 5519848 w 5519850"/>
              <a:gd name="connsiteY101" fmla="*/ 5687613 h 6248401"/>
              <a:gd name="connsiteX102" fmla="*/ 5500306 w 5519850"/>
              <a:gd name="connsiteY102" fmla="*/ 5708704 h 6248401"/>
              <a:gd name="connsiteX103" fmla="*/ 5420764 w 5519850"/>
              <a:gd name="connsiteY103" fmla="*/ 6006174 h 6248401"/>
              <a:gd name="connsiteX104" fmla="*/ 5424430 w 5519850"/>
              <a:gd name="connsiteY104" fmla="*/ 6078472 h 6248401"/>
              <a:gd name="connsiteX105" fmla="*/ 5434086 w 5519850"/>
              <a:gd name="connsiteY105" fmla="*/ 6140330 h 6248401"/>
              <a:gd name="connsiteX106" fmla="*/ 5381434 w 5519850"/>
              <a:gd name="connsiteY106" fmla="*/ 6128699 h 6248401"/>
              <a:gd name="connsiteX107" fmla="*/ 5317339 w 5519850"/>
              <a:gd name="connsiteY107" fmla="*/ 6124101 h 6248401"/>
              <a:gd name="connsiteX108" fmla="*/ 5053618 w 5519850"/>
              <a:gd name="connsiteY108" fmla="*/ 6223885 h 6248401"/>
              <a:gd name="connsiteX109" fmla="*/ 5034919 w 5519850"/>
              <a:gd name="connsiteY109" fmla="*/ 6248400 h 6248401"/>
              <a:gd name="connsiteX110" fmla="*/ 5016220 w 5519850"/>
              <a:gd name="connsiteY110" fmla="*/ 6223885 h 6248401"/>
              <a:gd name="connsiteX111" fmla="*/ 4752499 w 5519850"/>
              <a:gd name="connsiteY111" fmla="*/ 6124101 h 6248401"/>
              <a:gd name="connsiteX112" fmla="*/ 4488778 w 5519850"/>
              <a:gd name="connsiteY112" fmla="*/ 6223885 h 6248401"/>
              <a:gd name="connsiteX113" fmla="*/ 4470080 w 5519850"/>
              <a:gd name="connsiteY113" fmla="*/ 6248400 h 6248401"/>
              <a:gd name="connsiteX114" fmla="*/ 4451381 w 5519850"/>
              <a:gd name="connsiteY114" fmla="*/ 6223884 h 6248401"/>
              <a:gd name="connsiteX115" fmla="*/ 4187660 w 5519850"/>
              <a:gd name="connsiteY115" fmla="*/ 6124101 h 6248401"/>
              <a:gd name="connsiteX116" fmla="*/ 3923939 w 5519850"/>
              <a:gd name="connsiteY116" fmla="*/ 6223884 h 6248401"/>
              <a:gd name="connsiteX117" fmla="*/ 3905240 w 5519850"/>
              <a:gd name="connsiteY117" fmla="*/ 6248400 h 6248401"/>
              <a:gd name="connsiteX118" fmla="*/ 3886542 w 5519850"/>
              <a:gd name="connsiteY118" fmla="*/ 6223884 h 6248401"/>
              <a:gd name="connsiteX119" fmla="*/ 3774415 w 5519850"/>
              <a:gd name="connsiteY119" fmla="*/ 6151417 h 6248401"/>
              <a:gd name="connsiteX120" fmla="*/ 3716737 w 5519850"/>
              <a:gd name="connsiteY120" fmla="*/ 6135268 h 6248401"/>
              <a:gd name="connsiteX121" fmla="*/ 3695803 w 5519850"/>
              <a:gd name="connsiteY121" fmla="*/ 6130644 h 6248401"/>
              <a:gd name="connsiteX122" fmla="*/ 3622871 w 5519850"/>
              <a:gd name="connsiteY122" fmla="*/ 6124106 h 6248401"/>
              <a:gd name="connsiteX123" fmla="*/ 3543429 w 5519850"/>
              <a:gd name="connsiteY123" fmla="*/ 6131227 h 6248401"/>
              <a:gd name="connsiteX124" fmla="*/ 3359190 w 5519850"/>
              <a:gd name="connsiteY124" fmla="*/ 6223886 h 6248401"/>
              <a:gd name="connsiteX125" fmla="*/ 3340491 w 5519850"/>
              <a:gd name="connsiteY125" fmla="*/ 6248401 h 6248401"/>
              <a:gd name="connsiteX126" fmla="*/ 3340445 w 5519850"/>
              <a:gd name="connsiteY126" fmla="*/ 6248341 h 6248401"/>
              <a:gd name="connsiteX127" fmla="*/ 3340401 w 5519850"/>
              <a:gd name="connsiteY127" fmla="*/ 6248400 h 6248401"/>
              <a:gd name="connsiteX128" fmla="*/ 3321702 w 5519850"/>
              <a:gd name="connsiteY128" fmla="*/ 6223884 h 6248401"/>
              <a:gd name="connsiteX129" fmla="*/ 3137463 w 5519850"/>
              <a:gd name="connsiteY129" fmla="*/ 6131226 h 6248401"/>
              <a:gd name="connsiteX130" fmla="*/ 3058035 w 5519850"/>
              <a:gd name="connsiteY130" fmla="*/ 6124105 h 6248401"/>
              <a:gd name="connsiteX131" fmla="*/ 2978589 w 5519850"/>
              <a:gd name="connsiteY131" fmla="*/ 6131227 h 6248401"/>
              <a:gd name="connsiteX132" fmla="*/ 2794350 w 5519850"/>
              <a:gd name="connsiteY132" fmla="*/ 6223886 h 6248401"/>
              <a:gd name="connsiteX133" fmla="*/ 2775652 w 5519850"/>
              <a:gd name="connsiteY133" fmla="*/ 6248401 h 6248401"/>
              <a:gd name="connsiteX134" fmla="*/ 2775606 w 5519850"/>
              <a:gd name="connsiteY134" fmla="*/ 6248341 h 6248401"/>
              <a:gd name="connsiteX135" fmla="*/ 2775562 w 5519850"/>
              <a:gd name="connsiteY135" fmla="*/ 6248399 h 6248401"/>
              <a:gd name="connsiteX136" fmla="*/ 2756863 w 5519850"/>
              <a:gd name="connsiteY136" fmla="*/ 6223884 h 6248401"/>
              <a:gd name="connsiteX137" fmla="*/ 2572625 w 5519850"/>
              <a:gd name="connsiteY137" fmla="*/ 6131226 h 6248401"/>
              <a:gd name="connsiteX138" fmla="*/ 2493196 w 5519850"/>
              <a:gd name="connsiteY138" fmla="*/ 6124105 h 6248401"/>
              <a:gd name="connsiteX139" fmla="*/ 2413750 w 5519850"/>
              <a:gd name="connsiteY139" fmla="*/ 6131227 h 6248401"/>
              <a:gd name="connsiteX140" fmla="*/ 2229511 w 5519850"/>
              <a:gd name="connsiteY140" fmla="*/ 6223885 h 6248401"/>
              <a:gd name="connsiteX141" fmla="*/ 2210813 w 5519850"/>
              <a:gd name="connsiteY141" fmla="*/ 6248401 h 6248401"/>
              <a:gd name="connsiteX142" fmla="*/ 2210767 w 5519850"/>
              <a:gd name="connsiteY142" fmla="*/ 6248341 h 6248401"/>
              <a:gd name="connsiteX143" fmla="*/ 2210723 w 5519850"/>
              <a:gd name="connsiteY143" fmla="*/ 6248400 h 6248401"/>
              <a:gd name="connsiteX144" fmla="*/ 2192024 w 5519850"/>
              <a:gd name="connsiteY144" fmla="*/ 6223884 h 6248401"/>
              <a:gd name="connsiteX145" fmla="*/ 2007785 w 5519850"/>
              <a:gd name="connsiteY145" fmla="*/ 6131226 h 6248401"/>
              <a:gd name="connsiteX146" fmla="*/ 1928356 w 5519850"/>
              <a:gd name="connsiteY146" fmla="*/ 6124105 h 6248401"/>
              <a:gd name="connsiteX147" fmla="*/ 1855388 w 5519850"/>
              <a:gd name="connsiteY147" fmla="*/ 6130647 h 6248401"/>
              <a:gd name="connsiteX148" fmla="*/ 1834525 w 5519850"/>
              <a:gd name="connsiteY148" fmla="*/ 6135255 h 6248401"/>
              <a:gd name="connsiteX149" fmla="*/ 1787818 w 5519850"/>
              <a:gd name="connsiteY149" fmla="*/ 6148333 h 6248401"/>
              <a:gd name="connsiteX150" fmla="*/ 1777565 w 5519850"/>
              <a:gd name="connsiteY150" fmla="*/ 6152293 h 6248401"/>
              <a:gd name="connsiteX151" fmla="*/ 1777887 w 5519850"/>
              <a:gd name="connsiteY151" fmla="*/ 6151113 h 6248401"/>
              <a:gd name="connsiteX152" fmla="*/ 1776799 w 5519850"/>
              <a:gd name="connsiteY152" fmla="*/ 6151418 h 6248401"/>
              <a:gd name="connsiteX153" fmla="*/ 1664673 w 5519850"/>
              <a:gd name="connsiteY153" fmla="*/ 6223885 h 6248401"/>
              <a:gd name="connsiteX154" fmla="*/ 1645974 w 5519850"/>
              <a:gd name="connsiteY154" fmla="*/ 6248401 h 6248401"/>
              <a:gd name="connsiteX155" fmla="*/ 1627276 w 5519850"/>
              <a:gd name="connsiteY155" fmla="*/ 6223885 h 6248401"/>
              <a:gd name="connsiteX156" fmla="*/ 1363554 w 5519850"/>
              <a:gd name="connsiteY156" fmla="*/ 6124101 h 6248401"/>
              <a:gd name="connsiteX157" fmla="*/ 1099832 w 5519850"/>
              <a:gd name="connsiteY157" fmla="*/ 6223885 h 6248401"/>
              <a:gd name="connsiteX158" fmla="*/ 1081135 w 5519850"/>
              <a:gd name="connsiteY158" fmla="*/ 6248400 h 6248401"/>
              <a:gd name="connsiteX159" fmla="*/ 1062437 w 5519850"/>
              <a:gd name="connsiteY159" fmla="*/ 6223885 h 6248401"/>
              <a:gd name="connsiteX160" fmla="*/ 798715 w 5519850"/>
              <a:gd name="connsiteY160" fmla="*/ 6124101 h 6248401"/>
              <a:gd name="connsiteX161" fmla="*/ 534994 w 5519850"/>
              <a:gd name="connsiteY161" fmla="*/ 6223885 h 6248401"/>
              <a:gd name="connsiteX162" fmla="*/ 516296 w 5519850"/>
              <a:gd name="connsiteY162" fmla="*/ 6248401 h 6248401"/>
              <a:gd name="connsiteX163" fmla="*/ 497597 w 5519850"/>
              <a:gd name="connsiteY163" fmla="*/ 6223885 h 6248401"/>
              <a:gd name="connsiteX164" fmla="*/ 233876 w 5519850"/>
              <a:gd name="connsiteY164" fmla="*/ 6124101 h 6248401"/>
              <a:gd name="connsiteX165" fmla="*/ 110081 w 5519850"/>
              <a:gd name="connsiteY165" fmla="*/ 6141887 h 6248401"/>
              <a:gd name="connsiteX166" fmla="*/ 83138 w 5519850"/>
              <a:gd name="connsiteY166" fmla="*/ 6152294 h 6248401"/>
              <a:gd name="connsiteX167" fmla="*/ 84909 w 5519850"/>
              <a:gd name="connsiteY167" fmla="*/ 6145811 h 6248401"/>
              <a:gd name="connsiteX168" fmla="*/ 99086 w 5519850"/>
              <a:gd name="connsiteY168" fmla="*/ 6006174 h 6248401"/>
              <a:gd name="connsiteX169" fmla="*/ 19544 w 5519850"/>
              <a:gd name="connsiteY169" fmla="*/ 5708704 h 6248401"/>
              <a:gd name="connsiteX170" fmla="*/ 2 w 5519850"/>
              <a:gd name="connsiteY170" fmla="*/ 5687613 h 6248401"/>
              <a:gd name="connsiteX171" fmla="*/ 19544 w 5519850"/>
              <a:gd name="connsiteY171" fmla="*/ 5666522 h 6248401"/>
              <a:gd name="connsiteX172" fmla="*/ 99086 w 5519850"/>
              <a:gd name="connsiteY172" fmla="*/ 5369051 h 6248401"/>
              <a:gd name="connsiteX173" fmla="*/ 19544 w 5519850"/>
              <a:gd name="connsiteY173" fmla="*/ 5071581 h 6248401"/>
              <a:gd name="connsiteX174" fmla="*/ 2 w 5519850"/>
              <a:gd name="connsiteY174" fmla="*/ 5050490 h 6248401"/>
              <a:gd name="connsiteX175" fmla="*/ 19543 w 5519850"/>
              <a:gd name="connsiteY175" fmla="*/ 5029399 h 6248401"/>
              <a:gd name="connsiteX176" fmla="*/ 99086 w 5519850"/>
              <a:gd name="connsiteY176" fmla="*/ 4731929 h 6248401"/>
              <a:gd name="connsiteX177" fmla="*/ 19543 w 5519850"/>
              <a:gd name="connsiteY177" fmla="*/ 4434458 h 6248401"/>
              <a:gd name="connsiteX178" fmla="*/ 2 w 5519850"/>
              <a:gd name="connsiteY178" fmla="*/ 4413367 h 6248401"/>
              <a:gd name="connsiteX179" fmla="*/ 19543 w 5519850"/>
              <a:gd name="connsiteY179" fmla="*/ 4392276 h 6248401"/>
              <a:gd name="connsiteX180" fmla="*/ 99086 w 5519850"/>
              <a:gd name="connsiteY180" fmla="*/ 4094806 h 6248401"/>
              <a:gd name="connsiteX181" fmla="*/ 19543 w 5519850"/>
              <a:gd name="connsiteY181" fmla="*/ 3797336 h 6248401"/>
              <a:gd name="connsiteX182" fmla="*/ 1 w 5519850"/>
              <a:gd name="connsiteY182" fmla="*/ 3776245 h 6248401"/>
              <a:gd name="connsiteX183" fmla="*/ 19543 w 5519850"/>
              <a:gd name="connsiteY183" fmla="*/ 3755153 h 6248401"/>
              <a:gd name="connsiteX184" fmla="*/ 99086 w 5519850"/>
              <a:gd name="connsiteY184" fmla="*/ 3457687 h 6248401"/>
              <a:gd name="connsiteX185" fmla="*/ 19543 w 5519850"/>
              <a:gd name="connsiteY185" fmla="*/ 3160217 h 6248401"/>
              <a:gd name="connsiteX186" fmla="*/ 1 w 5519850"/>
              <a:gd name="connsiteY186" fmla="*/ 3139125 h 6248401"/>
              <a:gd name="connsiteX187" fmla="*/ 19543 w 5519850"/>
              <a:gd name="connsiteY187" fmla="*/ 3118034 h 6248401"/>
              <a:gd name="connsiteX188" fmla="*/ 99086 w 5519850"/>
              <a:gd name="connsiteY188" fmla="*/ 2820564 h 6248401"/>
              <a:gd name="connsiteX189" fmla="*/ 19543 w 5519850"/>
              <a:gd name="connsiteY189" fmla="*/ 2523094 h 6248401"/>
              <a:gd name="connsiteX190" fmla="*/ 1 w 5519850"/>
              <a:gd name="connsiteY190" fmla="*/ 2502003 h 6248401"/>
              <a:gd name="connsiteX191" fmla="*/ 19543 w 5519850"/>
              <a:gd name="connsiteY191" fmla="*/ 2480911 h 6248401"/>
              <a:gd name="connsiteX192" fmla="*/ 99086 w 5519850"/>
              <a:gd name="connsiteY192" fmla="*/ 2183441 h 6248401"/>
              <a:gd name="connsiteX193" fmla="*/ 19543 w 5519850"/>
              <a:gd name="connsiteY193" fmla="*/ 1885971 h 6248401"/>
              <a:gd name="connsiteX194" fmla="*/ 1 w 5519850"/>
              <a:gd name="connsiteY194" fmla="*/ 1864880 h 6248401"/>
              <a:gd name="connsiteX195" fmla="*/ 19543 w 5519850"/>
              <a:gd name="connsiteY195" fmla="*/ 1843789 h 6248401"/>
              <a:gd name="connsiteX196" fmla="*/ 99086 w 5519850"/>
              <a:gd name="connsiteY196" fmla="*/ 1546318 h 6248401"/>
              <a:gd name="connsiteX197" fmla="*/ 19543 w 5519850"/>
              <a:gd name="connsiteY197" fmla="*/ 1248848 h 6248401"/>
              <a:gd name="connsiteX198" fmla="*/ 1 w 5519850"/>
              <a:gd name="connsiteY198" fmla="*/ 1227757 h 6248401"/>
              <a:gd name="connsiteX199" fmla="*/ 19543 w 5519850"/>
              <a:gd name="connsiteY199" fmla="*/ 1206666 h 6248401"/>
              <a:gd name="connsiteX200" fmla="*/ 99086 w 5519850"/>
              <a:gd name="connsiteY200" fmla="*/ 909196 h 6248401"/>
              <a:gd name="connsiteX201" fmla="*/ 19543 w 5519850"/>
              <a:gd name="connsiteY201" fmla="*/ 611726 h 624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</a:cxnLst>
            <a:rect l="l" t="t" r="r" b="b"/>
            <a:pathLst>
              <a:path w="5519850" h="6248401">
                <a:moveTo>
                  <a:pt x="0" y="590633"/>
                </a:moveTo>
                <a:lnTo>
                  <a:pt x="19543" y="569540"/>
                </a:lnTo>
                <a:cubicBezTo>
                  <a:pt x="67534" y="505072"/>
                  <a:pt x="99086" y="395898"/>
                  <a:pt x="99086" y="272070"/>
                </a:cubicBezTo>
                <a:cubicBezTo>
                  <a:pt x="99086" y="222539"/>
                  <a:pt x="94037" y="175352"/>
                  <a:pt x="84908" y="132433"/>
                </a:cubicBezTo>
                <a:lnTo>
                  <a:pt x="74031" y="92590"/>
                </a:lnTo>
                <a:lnTo>
                  <a:pt x="110082" y="106514"/>
                </a:lnTo>
                <a:cubicBezTo>
                  <a:pt x="148131" y="117967"/>
                  <a:pt x="189964" y="124300"/>
                  <a:pt x="233876" y="124300"/>
                </a:cubicBezTo>
                <a:cubicBezTo>
                  <a:pt x="343656" y="124300"/>
                  <a:pt x="440444" y="84719"/>
                  <a:pt x="497598" y="24517"/>
                </a:cubicBezTo>
                <a:lnTo>
                  <a:pt x="516296" y="2"/>
                </a:lnTo>
                <a:lnTo>
                  <a:pt x="534994" y="24517"/>
                </a:lnTo>
                <a:cubicBezTo>
                  <a:pt x="592148" y="84719"/>
                  <a:pt x="688936" y="124300"/>
                  <a:pt x="798715" y="124300"/>
                </a:cubicBezTo>
                <a:cubicBezTo>
                  <a:pt x="908495" y="124300"/>
                  <a:pt x="1005283" y="84719"/>
                  <a:pt x="1062437" y="24517"/>
                </a:cubicBezTo>
                <a:lnTo>
                  <a:pt x="1081135" y="2"/>
                </a:lnTo>
                <a:lnTo>
                  <a:pt x="1099833" y="24517"/>
                </a:lnTo>
                <a:cubicBezTo>
                  <a:pt x="1156987" y="84719"/>
                  <a:pt x="1253775" y="124300"/>
                  <a:pt x="1363554" y="124300"/>
                </a:cubicBezTo>
                <a:cubicBezTo>
                  <a:pt x="1473334" y="124300"/>
                  <a:pt x="1570122" y="84719"/>
                  <a:pt x="1627276" y="24517"/>
                </a:cubicBezTo>
                <a:lnTo>
                  <a:pt x="1645974" y="1"/>
                </a:lnTo>
                <a:lnTo>
                  <a:pt x="1664673" y="24517"/>
                </a:lnTo>
                <a:cubicBezTo>
                  <a:pt x="1678961" y="39567"/>
                  <a:pt x="1695727" y="53329"/>
                  <a:pt x="1714553" y="65506"/>
                </a:cubicBezTo>
                <a:lnTo>
                  <a:pt x="1768515" y="92795"/>
                </a:lnTo>
                <a:lnTo>
                  <a:pt x="1768459" y="92589"/>
                </a:lnTo>
                <a:lnTo>
                  <a:pt x="1787845" y="100077"/>
                </a:lnTo>
                <a:lnTo>
                  <a:pt x="1834477" y="113133"/>
                </a:lnTo>
                <a:lnTo>
                  <a:pt x="1855409" y="117757"/>
                </a:lnTo>
                <a:lnTo>
                  <a:pt x="1928343" y="124296"/>
                </a:lnTo>
                <a:lnTo>
                  <a:pt x="2007786" y="117174"/>
                </a:lnTo>
                <a:cubicBezTo>
                  <a:pt x="2084000" y="103220"/>
                  <a:pt x="2149160" y="69667"/>
                  <a:pt x="2192025" y="24516"/>
                </a:cubicBezTo>
                <a:lnTo>
                  <a:pt x="2210723" y="1"/>
                </a:lnTo>
                <a:lnTo>
                  <a:pt x="2210768" y="60"/>
                </a:lnTo>
                <a:lnTo>
                  <a:pt x="2210813" y="1"/>
                </a:lnTo>
                <a:lnTo>
                  <a:pt x="2229512" y="24517"/>
                </a:lnTo>
                <a:cubicBezTo>
                  <a:pt x="2272378" y="69668"/>
                  <a:pt x="2337537" y="103221"/>
                  <a:pt x="2413751" y="117175"/>
                </a:cubicBezTo>
                <a:lnTo>
                  <a:pt x="2493183" y="124296"/>
                </a:lnTo>
                <a:lnTo>
                  <a:pt x="2572625" y="117174"/>
                </a:lnTo>
                <a:cubicBezTo>
                  <a:pt x="2648839" y="103220"/>
                  <a:pt x="2713999" y="69667"/>
                  <a:pt x="2756864" y="24516"/>
                </a:cubicBezTo>
                <a:lnTo>
                  <a:pt x="2775562" y="1"/>
                </a:lnTo>
                <a:lnTo>
                  <a:pt x="2775608" y="61"/>
                </a:lnTo>
                <a:lnTo>
                  <a:pt x="2775653" y="2"/>
                </a:lnTo>
                <a:lnTo>
                  <a:pt x="2794351" y="24517"/>
                </a:lnTo>
                <a:cubicBezTo>
                  <a:pt x="2837217" y="69668"/>
                  <a:pt x="2902376" y="103221"/>
                  <a:pt x="2978590" y="117175"/>
                </a:cubicBezTo>
                <a:lnTo>
                  <a:pt x="3058022" y="124296"/>
                </a:lnTo>
                <a:lnTo>
                  <a:pt x="3137464" y="117174"/>
                </a:lnTo>
                <a:cubicBezTo>
                  <a:pt x="3213678" y="103220"/>
                  <a:pt x="3278837" y="69667"/>
                  <a:pt x="3321703" y="24516"/>
                </a:cubicBezTo>
                <a:lnTo>
                  <a:pt x="3340401" y="0"/>
                </a:lnTo>
                <a:lnTo>
                  <a:pt x="3340447" y="61"/>
                </a:lnTo>
                <a:lnTo>
                  <a:pt x="3340493" y="1"/>
                </a:lnTo>
                <a:lnTo>
                  <a:pt x="3359191" y="24517"/>
                </a:lnTo>
                <a:cubicBezTo>
                  <a:pt x="3402056" y="69668"/>
                  <a:pt x="3467216" y="103221"/>
                  <a:pt x="3543430" y="117175"/>
                </a:cubicBezTo>
                <a:lnTo>
                  <a:pt x="3622862" y="124296"/>
                </a:lnTo>
                <a:lnTo>
                  <a:pt x="3695823" y="117755"/>
                </a:lnTo>
                <a:lnTo>
                  <a:pt x="3716702" y="113143"/>
                </a:lnTo>
                <a:lnTo>
                  <a:pt x="3774416" y="96983"/>
                </a:lnTo>
                <a:cubicBezTo>
                  <a:pt x="3819480" y="79563"/>
                  <a:pt x="3857965" y="54617"/>
                  <a:pt x="3886542" y="24516"/>
                </a:cubicBezTo>
                <a:lnTo>
                  <a:pt x="3905241" y="0"/>
                </a:lnTo>
                <a:lnTo>
                  <a:pt x="3923940" y="24516"/>
                </a:lnTo>
                <a:cubicBezTo>
                  <a:pt x="3981093" y="84718"/>
                  <a:pt x="4077882" y="124299"/>
                  <a:pt x="4187661" y="124299"/>
                </a:cubicBezTo>
                <a:cubicBezTo>
                  <a:pt x="4297440" y="124299"/>
                  <a:pt x="4394229" y="84718"/>
                  <a:pt x="4451382" y="24516"/>
                </a:cubicBezTo>
                <a:lnTo>
                  <a:pt x="4470080" y="1"/>
                </a:lnTo>
                <a:lnTo>
                  <a:pt x="4488779" y="24516"/>
                </a:lnTo>
                <a:cubicBezTo>
                  <a:pt x="4545932" y="84718"/>
                  <a:pt x="4642721" y="124299"/>
                  <a:pt x="4752500" y="124299"/>
                </a:cubicBezTo>
                <a:cubicBezTo>
                  <a:pt x="4862279" y="124299"/>
                  <a:pt x="4959068" y="84718"/>
                  <a:pt x="5016221" y="24516"/>
                </a:cubicBezTo>
                <a:lnTo>
                  <a:pt x="5034920" y="0"/>
                </a:lnTo>
                <a:lnTo>
                  <a:pt x="5053618" y="24516"/>
                </a:lnTo>
                <a:cubicBezTo>
                  <a:pt x="5110772" y="84718"/>
                  <a:pt x="5207560" y="124299"/>
                  <a:pt x="5317340" y="124299"/>
                </a:cubicBezTo>
                <a:cubicBezTo>
                  <a:pt x="5361252" y="124299"/>
                  <a:pt x="5403085" y="117966"/>
                  <a:pt x="5441134" y="106513"/>
                </a:cubicBezTo>
                <a:lnTo>
                  <a:pt x="5442122" y="106132"/>
                </a:lnTo>
                <a:lnTo>
                  <a:pt x="5434942" y="132432"/>
                </a:lnTo>
                <a:cubicBezTo>
                  <a:pt x="5425813" y="175351"/>
                  <a:pt x="5420765" y="222538"/>
                  <a:pt x="5420765" y="272069"/>
                </a:cubicBezTo>
                <a:cubicBezTo>
                  <a:pt x="5420765" y="395897"/>
                  <a:pt x="5452317" y="505071"/>
                  <a:pt x="5500307" y="569539"/>
                </a:cubicBezTo>
                <a:lnTo>
                  <a:pt x="5519850" y="590632"/>
                </a:lnTo>
                <a:lnTo>
                  <a:pt x="5500307" y="611725"/>
                </a:lnTo>
                <a:cubicBezTo>
                  <a:pt x="5452317" y="676192"/>
                  <a:pt x="5420765" y="785366"/>
                  <a:pt x="5420765" y="909195"/>
                </a:cubicBezTo>
                <a:cubicBezTo>
                  <a:pt x="5420765" y="1033022"/>
                  <a:pt x="5452317" y="1142197"/>
                  <a:pt x="5500307" y="1206665"/>
                </a:cubicBezTo>
                <a:lnTo>
                  <a:pt x="5519849" y="1227756"/>
                </a:lnTo>
                <a:lnTo>
                  <a:pt x="5500307" y="1248847"/>
                </a:lnTo>
                <a:cubicBezTo>
                  <a:pt x="5452317" y="1313315"/>
                  <a:pt x="5420764" y="1422489"/>
                  <a:pt x="5420764" y="1546317"/>
                </a:cubicBezTo>
                <a:cubicBezTo>
                  <a:pt x="5420764" y="1670145"/>
                  <a:pt x="5452316" y="1779320"/>
                  <a:pt x="5500306" y="1843788"/>
                </a:cubicBezTo>
                <a:lnTo>
                  <a:pt x="5519848" y="1864879"/>
                </a:lnTo>
                <a:lnTo>
                  <a:pt x="5500306" y="1885970"/>
                </a:lnTo>
                <a:cubicBezTo>
                  <a:pt x="5452316" y="1950438"/>
                  <a:pt x="5420764" y="2059612"/>
                  <a:pt x="5420764" y="2183440"/>
                </a:cubicBezTo>
                <a:cubicBezTo>
                  <a:pt x="5420764" y="2307268"/>
                  <a:pt x="5452316" y="2416442"/>
                  <a:pt x="5500306" y="2480910"/>
                </a:cubicBezTo>
                <a:lnTo>
                  <a:pt x="5519848" y="2502002"/>
                </a:lnTo>
                <a:lnTo>
                  <a:pt x="5500306" y="2523093"/>
                </a:lnTo>
                <a:cubicBezTo>
                  <a:pt x="5452316" y="2587561"/>
                  <a:pt x="5420764" y="2696735"/>
                  <a:pt x="5420764" y="2820563"/>
                </a:cubicBezTo>
                <a:cubicBezTo>
                  <a:pt x="5420764" y="2944391"/>
                  <a:pt x="5452316" y="3053565"/>
                  <a:pt x="5500306" y="3118033"/>
                </a:cubicBezTo>
                <a:lnTo>
                  <a:pt x="5519848" y="3139124"/>
                </a:lnTo>
                <a:lnTo>
                  <a:pt x="5500306" y="3160216"/>
                </a:lnTo>
                <a:cubicBezTo>
                  <a:pt x="5452316" y="3224683"/>
                  <a:pt x="5420764" y="3333857"/>
                  <a:pt x="5420764" y="3457686"/>
                </a:cubicBezTo>
                <a:cubicBezTo>
                  <a:pt x="5420764" y="3581513"/>
                  <a:pt x="5452316" y="3690686"/>
                  <a:pt x="5500306" y="3755154"/>
                </a:cubicBezTo>
                <a:lnTo>
                  <a:pt x="5519848" y="3776245"/>
                </a:lnTo>
                <a:lnTo>
                  <a:pt x="5500306" y="3797336"/>
                </a:lnTo>
                <a:cubicBezTo>
                  <a:pt x="5452316" y="3861804"/>
                  <a:pt x="5420764" y="3970979"/>
                  <a:pt x="5420764" y="4094806"/>
                </a:cubicBezTo>
                <a:cubicBezTo>
                  <a:pt x="5420764" y="4218634"/>
                  <a:pt x="5452316" y="4327808"/>
                  <a:pt x="5500306" y="4392276"/>
                </a:cubicBezTo>
                <a:lnTo>
                  <a:pt x="5519848" y="4413367"/>
                </a:lnTo>
                <a:lnTo>
                  <a:pt x="5500306" y="4434459"/>
                </a:lnTo>
                <a:cubicBezTo>
                  <a:pt x="5452316" y="4498926"/>
                  <a:pt x="5420764" y="4608101"/>
                  <a:pt x="5420764" y="4731929"/>
                </a:cubicBezTo>
                <a:cubicBezTo>
                  <a:pt x="5420764" y="4855757"/>
                  <a:pt x="5452316" y="4964931"/>
                  <a:pt x="5500306" y="5029399"/>
                </a:cubicBezTo>
                <a:lnTo>
                  <a:pt x="5519848" y="5050490"/>
                </a:lnTo>
                <a:lnTo>
                  <a:pt x="5500306" y="5071581"/>
                </a:lnTo>
                <a:cubicBezTo>
                  <a:pt x="5452316" y="5136049"/>
                  <a:pt x="5420764" y="5245223"/>
                  <a:pt x="5420764" y="5369051"/>
                </a:cubicBezTo>
                <a:cubicBezTo>
                  <a:pt x="5420764" y="5492879"/>
                  <a:pt x="5452316" y="5602054"/>
                  <a:pt x="5500306" y="5666522"/>
                </a:cubicBezTo>
                <a:lnTo>
                  <a:pt x="5519848" y="5687613"/>
                </a:lnTo>
                <a:lnTo>
                  <a:pt x="5500306" y="5708704"/>
                </a:lnTo>
                <a:cubicBezTo>
                  <a:pt x="5452316" y="5773171"/>
                  <a:pt x="5420764" y="5882346"/>
                  <a:pt x="5420764" y="6006174"/>
                </a:cubicBezTo>
                <a:cubicBezTo>
                  <a:pt x="5420764" y="6030939"/>
                  <a:pt x="5422026" y="6055119"/>
                  <a:pt x="5424430" y="6078472"/>
                </a:cubicBezTo>
                <a:lnTo>
                  <a:pt x="5434086" y="6140330"/>
                </a:lnTo>
                <a:lnTo>
                  <a:pt x="5381434" y="6128699"/>
                </a:lnTo>
                <a:cubicBezTo>
                  <a:pt x="5360731" y="6125684"/>
                  <a:pt x="5339294" y="6124101"/>
                  <a:pt x="5317339" y="6124101"/>
                </a:cubicBezTo>
                <a:cubicBezTo>
                  <a:pt x="5207560" y="6124101"/>
                  <a:pt x="5110771" y="6163682"/>
                  <a:pt x="5053618" y="6223885"/>
                </a:cubicBezTo>
                <a:lnTo>
                  <a:pt x="5034919" y="6248400"/>
                </a:lnTo>
                <a:lnTo>
                  <a:pt x="5016220" y="6223885"/>
                </a:lnTo>
                <a:cubicBezTo>
                  <a:pt x="4959067" y="6163682"/>
                  <a:pt x="4862278" y="6124101"/>
                  <a:pt x="4752499" y="6124101"/>
                </a:cubicBezTo>
                <a:cubicBezTo>
                  <a:pt x="4642720" y="6124101"/>
                  <a:pt x="4545931" y="6163682"/>
                  <a:pt x="4488778" y="6223885"/>
                </a:cubicBezTo>
                <a:lnTo>
                  <a:pt x="4470080" y="6248400"/>
                </a:lnTo>
                <a:lnTo>
                  <a:pt x="4451381" y="6223884"/>
                </a:lnTo>
                <a:cubicBezTo>
                  <a:pt x="4394228" y="6163682"/>
                  <a:pt x="4297439" y="6124101"/>
                  <a:pt x="4187660" y="6124101"/>
                </a:cubicBezTo>
                <a:cubicBezTo>
                  <a:pt x="4077881" y="6124101"/>
                  <a:pt x="3981092" y="6163682"/>
                  <a:pt x="3923939" y="6223884"/>
                </a:cubicBezTo>
                <a:lnTo>
                  <a:pt x="3905240" y="6248400"/>
                </a:lnTo>
                <a:lnTo>
                  <a:pt x="3886542" y="6223884"/>
                </a:lnTo>
                <a:cubicBezTo>
                  <a:pt x="3857965" y="6193783"/>
                  <a:pt x="3819479" y="6168838"/>
                  <a:pt x="3774415" y="6151417"/>
                </a:cubicBezTo>
                <a:lnTo>
                  <a:pt x="3716737" y="6135268"/>
                </a:lnTo>
                <a:lnTo>
                  <a:pt x="3695803" y="6130644"/>
                </a:lnTo>
                <a:lnTo>
                  <a:pt x="3622871" y="6124106"/>
                </a:lnTo>
                <a:lnTo>
                  <a:pt x="3543429" y="6131227"/>
                </a:lnTo>
                <a:cubicBezTo>
                  <a:pt x="3467215" y="6145182"/>
                  <a:pt x="3402055" y="6178734"/>
                  <a:pt x="3359190" y="6223886"/>
                </a:cubicBezTo>
                <a:lnTo>
                  <a:pt x="3340491" y="6248401"/>
                </a:lnTo>
                <a:lnTo>
                  <a:pt x="3340445" y="6248341"/>
                </a:lnTo>
                <a:lnTo>
                  <a:pt x="3340401" y="6248400"/>
                </a:lnTo>
                <a:lnTo>
                  <a:pt x="3321702" y="6223884"/>
                </a:lnTo>
                <a:cubicBezTo>
                  <a:pt x="3278837" y="6178733"/>
                  <a:pt x="3213677" y="6145180"/>
                  <a:pt x="3137463" y="6131226"/>
                </a:cubicBezTo>
                <a:lnTo>
                  <a:pt x="3058035" y="6124105"/>
                </a:lnTo>
                <a:lnTo>
                  <a:pt x="2978589" y="6131227"/>
                </a:lnTo>
                <a:cubicBezTo>
                  <a:pt x="2902375" y="6145182"/>
                  <a:pt x="2837215" y="6178734"/>
                  <a:pt x="2794350" y="6223886"/>
                </a:cubicBezTo>
                <a:lnTo>
                  <a:pt x="2775652" y="6248401"/>
                </a:lnTo>
                <a:lnTo>
                  <a:pt x="2775606" y="6248341"/>
                </a:lnTo>
                <a:lnTo>
                  <a:pt x="2775562" y="6248399"/>
                </a:lnTo>
                <a:lnTo>
                  <a:pt x="2756863" y="6223884"/>
                </a:lnTo>
                <a:cubicBezTo>
                  <a:pt x="2713998" y="6178733"/>
                  <a:pt x="2648839" y="6145180"/>
                  <a:pt x="2572625" y="6131226"/>
                </a:cubicBezTo>
                <a:lnTo>
                  <a:pt x="2493196" y="6124105"/>
                </a:lnTo>
                <a:lnTo>
                  <a:pt x="2413750" y="6131227"/>
                </a:lnTo>
                <a:cubicBezTo>
                  <a:pt x="2337536" y="6145181"/>
                  <a:pt x="2272377" y="6178734"/>
                  <a:pt x="2229511" y="6223885"/>
                </a:cubicBezTo>
                <a:lnTo>
                  <a:pt x="2210813" y="6248401"/>
                </a:lnTo>
                <a:lnTo>
                  <a:pt x="2210767" y="6248341"/>
                </a:lnTo>
                <a:lnTo>
                  <a:pt x="2210723" y="6248400"/>
                </a:lnTo>
                <a:lnTo>
                  <a:pt x="2192024" y="6223884"/>
                </a:lnTo>
                <a:cubicBezTo>
                  <a:pt x="2149159" y="6178733"/>
                  <a:pt x="2083999" y="6145180"/>
                  <a:pt x="2007785" y="6131226"/>
                </a:cubicBezTo>
                <a:lnTo>
                  <a:pt x="1928356" y="6124105"/>
                </a:lnTo>
                <a:lnTo>
                  <a:pt x="1855388" y="6130647"/>
                </a:lnTo>
                <a:lnTo>
                  <a:pt x="1834525" y="6135255"/>
                </a:lnTo>
                <a:lnTo>
                  <a:pt x="1787818" y="6148333"/>
                </a:lnTo>
                <a:lnTo>
                  <a:pt x="1777565" y="6152293"/>
                </a:lnTo>
                <a:lnTo>
                  <a:pt x="1777887" y="6151113"/>
                </a:lnTo>
                <a:lnTo>
                  <a:pt x="1776799" y="6151418"/>
                </a:lnTo>
                <a:cubicBezTo>
                  <a:pt x="1731735" y="6168839"/>
                  <a:pt x="1693250" y="6193784"/>
                  <a:pt x="1664673" y="6223885"/>
                </a:cubicBezTo>
                <a:lnTo>
                  <a:pt x="1645974" y="6248401"/>
                </a:lnTo>
                <a:lnTo>
                  <a:pt x="1627276" y="6223885"/>
                </a:lnTo>
                <a:cubicBezTo>
                  <a:pt x="1570122" y="6163683"/>
                  <a:pt x="1473334" y="6124101"/>
                  <a:pt x="1363554" y="6124101"/>
                </a:cubicBezTo>
                <a:cubicBezTo>
                  <a:pt x="1253775" y="6124101"/>
                  <a:pt x="1156987" y="6163683"/>
                  <a:pt x="1099832" y="6223885"/>
                </a:cubicBezTo>
                <a:lnTo>
                  <a:pt x="1081135" y="6248400"/>
                </a:lnTo>
                <a:lnTo>
                  <a:pt x="1062437" y="6223885"/>
                </a:lnTo>
                <a:cubicBezTo>
                  <a:pt x="1005283" y="6163683"/>
                  <a:pt x="908495" y="6124101"/>
                  <a:pt x="798715" y="6124101"/>
                </a:cubicBezTo>
                <a:cubicBezTo>
                  <a:pt x="688936" y="6124101"/>
                  <a:pt x="592148" y="6163683"/>
                  <a:pt x="534994" y="6223885"/>
                </a:cubicBezTo>
                <a:lnTo>
                  <a:pt x="516296" y="6248401"/>
                </a:lnTo>
                <a:lnTo>
                  <a:pt x="497597" y="6223885"/>
                </a:lnTo>
                <a:cubicBezTo>
                  <a:pt x="440443" y="6163683"/>
                  <a:pt x="343655" y="6124101"/>
                  <a:pt x="233876" y="6124101"/>
                </a:cubicBezTo>
                <a:cubicBezTo>
                  <a:pt x="189964" y="6124101"/>
                  <a:pt x="148131" y="6130434"/>
                  <a:pt x="110081" y="6141887"/>
                </a:cubicBezTo>
                <a:lnTo>
                  <a:pt x="83138" y="6152294"/>
                </a:lnTo>
                <a:lnTo>
                  <a:pt x="84909" y="6145811"/>
                </a:lnTo>
                <a:cubicBezTo>
                  <a:pt x="94038" y="6102892"/>
                  <a:pt x="99086" y="6055705"/>
                  <a:pt x="99086" y="6006174"/>
                </a:cubicBezTo>
                <a:cubicBezTo>
                  <a:pt x="99086" y="5882347"/>
                  <a:pt x="67534" y="5773172"/>
                  <a:pt x="19544" y="5708704"/>
                </a:cubicBezTo>
                <a:lnTo>
                  <a:pt x="2" y="5687613"/>
                </a:lnTo>
                <a:lnTo>
                  <a:pt x="19544" y="5666522"/>
                </a:lnTo>
                <a:cubicBezTo>
                  <a:pt x="67534" y="5602054"/>
                  <a:pt x="99086" y="5492879"/>
                  <a:pt x="99086" y="5369051"/>
                </a:cubicBezTo>
                <a:cubicBezTo>
                  <a:pt x="99086" y="5245223"/>
                  <a:pt x="67534" y="5136048"/>
                  <a:pt x="19544" y="5071581"/>
                </a:cubicBezTo>
                <a:lnTo>
                  <a:pt x="2" y="5050490"/>
                </a:lnTo>
                <a:lnTo>
                  <a:pt x="19543" y="5029399"/>
                </a:lnTo>
                <a:cubicBezTo>
                  <a:pt x="67534" y="4964931"/>
                  <a:pt x="99086" y="4855757"/>
                  <a:pt x="99086" y="4731929"/>
                </a:cubicBezTo>
                <a:cubicBezTo>
                  <a:pt x="99086" y="4608100"/>
                  <a:pt x="67534" y="4498925"/>
                  <a:pt x="19543" y="4434458"/>
                </a:cubicBezTo>
                <a:lnTo>
                  <a:pt x="2" y="4413367"/>
                </a:lnTo>
                <a:lnTo>
                  <a:pt x="19543" y="4392276"/>
                </a:lnTo>
                <a:cubicBezTo>
                  <a:pt x="67534" y="4327808"/>
                  <a:pt x="99086" y="4218633"/>
                  <a:pt x="99086" y="4094806"/>
                </a:cubicBezTo>
                <a:cubicBezTo>
                  <a:pt x="99086" y="3970978"/>
                  <a:pt x="67534" y="3861803"/>
                  <a:pt x="19543" y="3797336"/>
                </a:cubicBezTo>
                <a:lnTo>
                  <a:pt x="1" y="3776245"/>
                </a:lnTo>
                <a:lnTo>
                  <a:pt x="19543" y="3755153"/>
                </a:lnTo>
                <a:cubicBezTo>
                  <a:pt x="67534" y="3690686"/>
                  <a:pt x="99086" y="3581514"/>
                  <a:pt x="99086" y="3457687"/>
                </a:cubicBezTo>
                <a:cubicBezTo>
                  <a:pt x="99086" y="3333858"/>
                  <a:pt x="67534" y="3224684"/>
                  <a:pt x="19543" y="3160217"/>
                </a:cubicBezTo>
                <a:lnTo>
                  <a:pt x="1" y="3139125"/>
                </a:lnTo>
                <a:lnTo>
                  <a:pt x="19543" y="3118034"/>
                </a:lnTo>
                <a:cubicBezTo>
                  <a:pt x="67534" y="3053566"/>
                  <a:pt x="99086" y="2944392"/>
                  <a:pt x="99086" y="2820564"/>
                </a:cubicBezTo>
                <a:cubicBezTo>
                  <a:pt x="99086" y="2696736"/>
                  <a:pt x="67534" y="2587562"/>
                  <a:pt x="19543" y="2523094"/>
                </a:cubicBezTo>
                <a:lnTo>
                  <a:pt x="1" y="2502003"/>
                </a:lnTo>
                <a:lnTo>
                  <a:pt x="19543" y="2480911"/>
                </a:lnTo>
                <a:cubicBezTo>
                  <a:pt x="67534" y="2416443"/>
                  <a:pt x="99086" y="2307269"/>
                  <a:pt x="99086" y="2183441"/>
                </a:cubicBezTo>
                <a:cubicBezTo>
                  <a:pt x="99086" y="2059613"/>
                  <a:pt x="67534" y="1950439"/>
                  <a:pt x="19543" y="1885971"/>
                </a:cubicBezTo>
                <a:lnTo>
                  <a:pt x="1" y="1864880"/>
                </a:lnTo>
                <a:lnTo>
                  <a:pt x="19543" y="1843789"/>
                </a:lnTo>
                <a:cubicBezTo>
                  <a:pt x="67534" y="1779321"/>
                  <a:pt x="99086" y="1670146"/>
                  <a:pt x="99086" y="1546318"/>
                </a:cubicBezTo>
                <a:cubicBezTo>
                  <a:pt x="99086" y="1422490"/>
                  <a:pt x="67534" y="1313316"/>
                  <a:pt x="19543" y="1248848"/>
                </a:cubicBezTo>
                <a:lnTo>
                  <a:pt x="1" y="1227757"/>
                </a:lnTo>
                <a:lnTo>
                  <a:pt x="19543" y="1206666"/>
                </a:lnTo>
                <a:cubicBezTo>
                  <a:pt x="67534" y="1142198"/>
                  <a:pt x="99086" y="1033023"/>
                  <a:pt x="99086" y="909196"/>
                </a:cubicBezTo>
                <a:cubicBezTo>
                  <a:pt x="99086" y="785367"/>
                  <a:pt x="67534" y="676193"/>
                  <a:pt x="19543" y="611726"/>
                </a:cubicBezTo>
                <a:close/>
              </a:path>
            </a:pathLst>
          </a:custGeom>
          <a:solidFill>
            <a:srgbClr val="FFFF00"/>
          </a:solidFill>
          <a:ln w="152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C5E4E5F-D505-3527-B2C9-E6BF604A0F2F}"/>
              </a:ext>
            </a:extLst>
          </p:cNvPr>
          <p:cNvGrpSpPr/>
          <p:nvPr/>
        </p:nvGrpSpPr>
        <p:grpSpPr>
          <a:xfrm>
            <a:off x="2340594" y="4681663"/>
            <a:ext cx="2206006" cy="4022386"/>
            <a:chOff x="229034" y="1689050"/>
            <a:chExt cx="2698741" cy="4920832"/>
          </a:xfrm>
        </p:grpSpPr>
        <p:sp>
          <p:nvSpPr>
            <p:cNvPr id="7" name="月 6">
              <a:extLst>
                <a:ext uri="{FF2B5EF4-FFF2-40B4-BE49-F238E27FC236}">
                  <a16:creationId xmlns:a16="http://schemas.microsoft.com/office/drawing/2014/main" id="{0EFF7D42-E810-8267-3574-548C758EB48D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B39AD50-AE0E-B8C3-42D5-6FD829361984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8B40702-BEA5-15AC-885E-87347C05C0FD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9D62981-2CD1-4066-AC2B-B7EBAE1FEA03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80">
              <a:extLst>
                <a:ext uri="{FF2B5EF4-FFF2-40B4-BE49-F238E27FC236}">
                  <a16:creationId xmlns:a16="http://schemas.microsoft.com/office/drawing/2014/main" id="{7A099506-7774-08FC-7E6E-0F96F7C88D4B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61CD6A5-5388-DC76-D30D-E10DCF89101D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80">
              <a:extLst>
                <a:ext uri="{FF2B5EF4-FFF2-40B4-BE49-F238E27FC236}">
                  <a16:creationId xmlns:a16="http://schemas.microsoft.com/office/drawing/2014/main" id="{EE71857D-8F3E-59BB-63DA-77C2B16ED3E4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F834CD6-6324-4848-1D55-C587E1B2E0E8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A91F226-4A77-CE99-F54B-58B0F44C7E4F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5284BF8-1106-C5FF-D4E3-96698B2AACC5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弦 26">
              <a:extLst>
                <a:ext uri="{FF2B5EF4-FFF2-40B4-BE49-F238E27FC236}">
                  <a16:creationId xmlns:a16="http://schemas.microsoft.com/office/drawing/2014/main" id="{869B56BA-E0AB-2B31-02C9-D0801F8ABF90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弦 27">
              <a:extLst>
                <a:ext uri="{FF2B5EF4-FFF2-40B4-BE49-F238E27FC236}">
                  <a16:creationId xmlns:a16="http://schemas.microsoft.com/office/drawing/2014/main" id="{76B207C2-DF30-50F9-A363-06F53AC37570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>
              <a:extLst>
                <a:ext uri="{FF2B5EF4-FFF2-40B4-BE49-F238E27FC236}">
                  <a16:creationId xmlns:a16="http://schemas.microsoft.com/office/drawing/2014/main" id="{A3F7C227-0FE8-D3F5-5AF3-4C2BD4186E62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弦 29">
              <a:extLst>
                <a:ext uri="{FF2B5EF4-FFF2-40B4-BE49-F238E27FC236}">
                  <a16:creationId xmlns:a16="http://schemas.microsoft.com/office/drawing/2014/main" id="{146587A1-490A-DDFA-E811-17827EF04FC2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C17E0142-6F0A-B52A-8D18-559543B29870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6188C9FD-2C05-F5D3-E856-43903CA4E131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B0FBEC5B-426D-8389-4D21-3EBC98A6786D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267B220E-A1AA-7246-8698-B3AEF0DA2A00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83C8DD2-EA9D-00A3-CC78-61D1899299FD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0788DBE-1E2B-06A0-3E3B-114C9C927A43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A9EE185-309C-4482-5CCD-1E7CFD767818}"/>
              </a:ext>
            </a:extLst>
          </p:cNvPr>
          <p:cNvGrpSpPr/>
          <p:nvPr/>
        </p:nvGrpSpPr>
        <p:grpSpPr>
          <a:xfrm>
            <a:off x="810236" y="714563"/>
            <a:ext cx="5274059" cy="3894697"/>
            <a:chOff x="3286844" y="503675"/>
            <a:chExt cx="6367519" cy="4691632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83F93E8D-C8B9-3E66-57F4-D84DC4088B25}"/>
                </a:ext>
              </a:extLst>
            </p:cNvPr>
            <p:cNvSpPr txBox="1"/>
            <p:nvPr/>
          </p:nvSpPr>
          <p:spPr>
            <a:xfrm>
              <a:off x="3286844" y="503675"/>
              <a:ext cx="6367519" cy="10123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ゴミ・たばこの吸い殻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A50C21EC-231A-B737-89A5-4240CB5B44AA}"/>
                </a:ext>
              </a:extLst>
            </p:cNvPr>
            <p:cNvSpPr txBox="1"/>
            <p:nvPr/>
          </p:nvSpPr>
          <p:spPr>
            <a:xfrm>
              <a:off x="3286844" y="1808821"/>
              <a:ext cx="6367519" cy="338648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ポイ捨て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22B6023-1351-7C22-E8EE-90452AB8360F}"/>
              </a:ext>
            </a:extLst>
          </p:cNvPr>
          <p:cNvSpPr txBox="1"/>
          <p:nvPr/>
        </p:nvSpPr>
        <p:spPr>
          <a:xfrm>
            <a:off x="248762" y="8841307"/>
            <a:ext cx="6389670" cy="7472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この周辺でゴミ・たばこの吸い殻のポイ捨てが多発しています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ゴミ・たばこの吸い殻は家に持ち帰って捨ててください！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5826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1224</TotalTime>
  <Words>113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ゴミ・たばこの吸い殻ポイ捨て禁止の貼り紙</dc:title>
  <dc:subject>ゴミ・たばこの吸い殻ポイ捨て禁止の貼り紙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2025-11-07T01:10:32Z</dcterms:modified>
  <cp:version>1</cp:version>
</cp:coreProperties>
</file>